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3" r:id="rId6"/>
    <p:sldId id="257" r:id="rId7"/>
    <p:sldId id="265" r:id="rId8"/>
    <p:sldId id="259" r:id="rId9"/>
    <p:sldId id="260" r:id="rId10"/>
    <p:sldId id="261" r:id="rId11"/>
    <p:sldId id="269" r:id="rId12"/>
    <p:sldId id="270" r:id="rId13"/>
    <p:sldId id="262" r:id="rId14"/>
    <p:sldId id="271"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45" d="100"/>
          <a:sy n="145" d="100"/>
        </p:scale>
        <p:origin x="124" y="4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owles, James M." userId="458a053b-6fbb-495f-9b75-038ceab40c1e" providerId="ADAL" clId="{EDA47BED-AB10-4410-97AA-A5064EA93FA4}"/>
    <pc:docChg chg="custSel addSld delSld modSld sldOrd">
      <pc:chgData name="Knowles, James M." userId="458a053b-6fbb-495f-9b75-038ceab40c1e" providerId="ADAL" clId="{EDA47BED-AB10-4410-97AA-A5064EA93FA4}" dt="2022-09-15T15:47:59.406" v="736" actId="1076"/>
      <pc:docMkLst>
        <pc:docMk/>
      </pc:docMkLst>
      <pc:sldChg chg="modSp">
        <pc:chgData name="Knowles, James M." userId="458a053b-6fbb-495f-9b75-038ceab40c1e" providerId="ADAL" clId="{EDA47BED-AB10-4410-97AA-A5064EA93FA4}" dt="2022-09-15T14:59:11.223" v="696" actId="20577"/>
        <pc:sldMkLst>
          <pc:docMk/>
          <pc:sldMk cId="371622074" sldId="256"/>
        </pc:sldMkLst>
        <pc:spChg chg="mod">
          <ac:chgData name="Knowles, James M." userId="458a053b-6fbb-495f-9b75-038ceab40c1e" providerId="ADAL" clId="{EDA47BED-AB10-4410-97AA-A5064EA93FA4}" dt="2022-09-15T14:59:11.223" v="696" actId="20577"/>
          <ac:spMkLst>
            <pc:docMk/>
            <pc:sldMk cId="371622074" sldId="256"/>
            <ac:spMk id="3" creationId="{2E572EA3-79CA-4089-B5A2-D000B6545797}"/>
          </ac:spMkLst>
        </pc:spChg>
      </pc:sldChg>
      <pc:sldChg chg="modSp">
        <pc:chgData name="Knowles, James M." userId="458a053b-6fbb-495f-9b75-038ceab40c1e" providerId="ADAL" clId="{EDA47BED-AB10-4410-97AA-A5064EA93FA4}" dt="2022-09-15T14:32:56.155" v="524" actId="20577"/>
        <pc:sldMkLst>
          <pc:docMk/>
          <pc:sldMk cId="1184149664" sldId="257"/>
        </pc:sldMkLst>
        <pc:spChg chg="mod">
          <ac:chgData name="Knowles, James M." userId="458a053b-6fbb-495f-9b75-038ceab40c1e" providerId="ADAL" clId="{EDA47BED-AB10-4410-97AA-A5064EA93FA4}" dt="2022-09-15T14:29:43.231" v="467" actId="113"/>
          <ac:spMkLst>
            <pc:docMk/>
            <pc:sldMk cId="1184149664" sldId="257"/>
            <ac:spMk id="3" creationId="{18694F74-DA9D-4EA4-89B0-AC372279DA1A}"/>
          </ac:spMkLst>
        </pc:spChg>
        <pc:spChg chg="mod">
          <ac:chgData name="Knowles, James M." userId="458a053b-6fbb-495f-9b75-038ceab40c1e" providerId="ADAL" clId="{EDA47BED-AB10-4410-97AA-A5064EA93FA4}" dt="2022-09-15T14:32:51.164" v="523" actId="20577"/>
          <ac:spMkLst>
            <pc:docMk/>
            <pc:sldMk cId="1184149664" sldId="257"/>
            <ac:spMk id="4" creationId="{2398BD47-8C92-4AC6-B2FE-818B42C6BE51}"/>
          </ac:spMkLst>
        </pc:spChg>
        <pc:spChg chg="mod">
          <ac:chgData name="Knowles, James M." userId="458a053b-6fbb-495f-9b75-038ceab40c1e" providerId="ADAL" clId="{EDA47BED-AB10-4410-97AA-A5064EA93FA4}" dt="2022-09-15T14:29:54.159" v="475" actId="113"/>
          <ac:spMkLst>
            <pc:docMk/>
            <pc:sldMk cId="1184149664" sldId="257"/>
            <ac:spMk id="5" creationId="{2581C7FD-9EB9-4A91-B909-72E5EDCCB360}"/>
          </ac:spMkLst>
        </pc:spChg>
        <pc:spChg chg="mod">
          <ac:chgData name="Knowles, James M." userId="458a053b-6fbb-495f-9b75-038ceab40c1e" providerId="ADAL" clId="{EDA47BED-AB10-4410-97AA-A5064EA93FA4}" dt="2022-09-15T14:32:34.172" v="522" actId="20577"/>
          <ac:spMkLst>
            <pc:docMk/>
            <pc:sldMk cId="1184149664" sldId="257"/>
            <ac:spMk id="6" creationId="{055ED4E0-C83E-4FA3-8B72-6FD4496C2212}"/>
          </ac:spMkLst>
        </pc:spChg>
        <pc:spChg chg="mod">
          <ac:chgData name="Knowles, James M." userId="458a053b-6fbb-495f-9b75-038ceab40c1e" providerId="ADAL" clId="{EDA47BED-AB10-4410-97AA-A5064EA93FA4}" dt="2022-09-15T14:29:59.047" v="476" actId="113"/>
          <ac:spMkLst>
            <pc:docMk/>
            <pc:sldMk cId="1184149664" sldId="257"/>
            <ac:spMk id="7" creationId="{9AED475B-16A4-4BA3-B4EA-E4156C5C9CBE}"/>
          </ac:spMkLst>
        </pc:spChg>
        <pc:spChg chg="mod">
          <ac:chgData name="Knowles, James M." userId="458a053b-6fbb-495f-9b75-038ceab40c1e" providerId="ADAL" clId="{EDA47BED-AB10-4410-97AA-A5064EA93FA4}" dt="2022-09-15T14:32:56.155" v="524" actId="20577"/>
          <ac:spMkLst>
            <pc:docMk/>
            <pc:sldMk cId="1184149664" sldId="257"/>
            <ac:spMk id="8" creationId="{0AD7E592-06A0-4184-B331-31413FC70FBB}"/>
          </ac:spMkLst>
        </pc:spChg>
      </pc:sldChg>
      <pc:sldChg chg="modSp">
        <pc:chgData name="Knowles, James M." userId="458a053b-6fbb-495f-9b75-038ceab40c1e" providerId="ADAL" clId="{EDA47BED-AB10-4410-97AA-A5064EA93FA4}" dt="2022-09-15T14:53:37.669" v="535" actId="20577"/>
        <pc:sldMkLst>
          <pc:docMk/>
          <pc:sldMk cId="1005649718" sldId="259"/>
        </pc:sldMkLst>
        <pc:spChg chg="mod">
          <ac:chgData name="Knowles, James M." userId="458a053b-6fbb-495f-9b75-038ceab40c1e" providerId="ADAL" clId="{EDA47BED-AB10-4410-97AA-A5064EA93FA4}" dt="2022-09-15T14:53:14.229" v="525" actId="113"/>
          <ac:spMkLst>
            <pc:docMk/>
            <pc:sldMk cId="1005649718" sldId="259"/>
            <ac:spMk id="3" creationId="{59228324-54C1-4A5E-8094-635C4149A020}"/>
          </ac:spMkLst>
        </pc:spChg>
        <pc:spChg chg="mod">
          <ac:chgData name="Knowles, James M." userId="458a053b-6fbb-495f-9b75-038ceab40c1e" providerId="ADAL" clId="{EDA47BED-AB10-4410-97AA-A5064EA93FA4}" dt="2022-09-15T14:53:18.467" v="526" actId="113"/>
          <ac:spMkLst>
            <pc:docMk/>
            <pc:sldMk cId="1005649718" sldId="259"/>
            <ac:spMk id="5" creationId="{C93FF2EA-E499-4FFB-8893-E79C5620DBE2}"/>
          </ac:spMkLst>
        </pc:spChg>
        <pc:spChg chg="mod">
          <ac:chgData name="Knowles, James M." userId="458a053b-6fbb-495f-9b75-038ceab40c1e" providerId="ADAL" clId="{EDA47BED-AB10-4410-97AA-A5064EA93FA4}" dt="2022-09-15T14:53:37.669" v="535" actId="20577"/>
          <ac:spMkLst>
            <pc:docMk/>
            <pc:sldMk cId="1005649718" sldId="259"/>
            <ac:spMk id="6" creationId="{06F97C95-10F5-408A-B040-DC76E7D76AAE}"/>
          </ac:spMkLst>
        </pc:spChg>
        <pc:spChg chg="mod">
          <ac:chgData name="Knowles, James M." userId="458a053b-6fbb-495f-9b75-038ceab40c1e" providerId="ADAL" clId="{EDA47BED-AB10-4410-97AA-A5064EA93FA4}" dt="2022-09-15T14:53:22.251" v="527" actId="113"/>
          <ac:spMkLst>
            <pc:docMk/>
            <pc:sldMk cId="1005649718" sldId="259"/>
            <ac:spMk id="7" creationId="{FC56F50E-3216-427E-8391-06A85F203446}"/>
          </ac:spMkLst>
        </pc:spChg>
        <pc:spChg chg="mod">
          <ac:chgData name="Knowles, James M." userId="458a053b-6fbb-495f-9b75-038ceab40c1e" providerId="ADAL" clId="{EDA47BED-AB10-4410-97AA-A5064EA93FA4}" dt="2022-09-13T20:34:47.934" v="54" actId="20577"/>
          <ac:spMkLst>
            <pc:docMk/>
            <pc:sldMk cId="1005649718" sldId="259"/>
            <ac:spMk id="8" creationId="{2EE67C69-7805-45F4-A80C-9739A0C37C94}"/>
          </ac:spMkLst>
        </pc:spChg>
      </pc:sldChg>
      <pc:sldChg chg="modSp">
        <pc:chgData name="Knowles, James M." userId="458a053b-6fbb-495f-9b75-038ceab40c1e" providerId="ADAL" clId="{EDA47BED-AB10-4410-97AA-A5064EA93FA4}" dt="2022-09-15T14:54:30.215" v="539" actId="20577"/>
        <pc:sldMkLst>
          <pc:docMk/>
          <pc:sldMk cId="197677722" sldId="260"/>
        </pc:sldMkLst>
        <pc:spChg chg="mod">
          <ac:chgData name="Knowles, James M." userId="458a053b-6fbb-495f-9b75-038ceab40c1e" providerId="ADAL" clId="{EDA47BED-AB10-4410-97AA-A5064EA93FA4}" dt="2022-09-15T14:53:55.644" v="536" actId="113"/>
          <ac:spMkLst>
            <pc:docMk/>
            <pc:sldMk cId="197677722" sldId="260"/>
            <ac:spMk id="3" creationId="{59228324-54C1-4A5E-8094-635C4149A020}"/>
          </ac:spMkLst>
        </pc:spChg>
        <pc:spChg chg="mod">
          <ac:chgData name="Knowles, James M." userId="458a053b-6fbb-495f-9b75-038ceab40c1e" providerId="ADAL" clId="{EDA47BED-AB10-4410-97AA-A5064EA93FA4}" dt="2022-09-13T20:35:01.486" v="55" actId="20577"/>
          <ac:spMkLst>
            <pc:docMk/>
            <pc:sldMk cId="197677722" sldId="260"/>
            <ac:spMk id="4" creationId="{A2645BBB-CEF9-45D6-AB54-41F7944C0DE9}"/>
          </ac:spMkLst>
        </pc:spChg>
        <pc:spChg chg="mod">
          <ac:chgData name="Knowles, James M." userId="458a053b-6fbb-495f-9b75-038ceab40c1e" providerId="ADAL" clId="{EDA47BED-AB10-4410-97AA-A5064EA93FA4}" dt="2022-09-15T14:54:00.923" v="537" actId="113"/>
          <ac:spMkLst>
            <pc:docMk/>
            <pc:sldMk cId="197677722" sldId="260"/>
            <ac:spMk id="5" creationId="{C93FF2EA-E499-4FFB-8893-E79C5620DBE2}"/>
          </ac:spMkLst>
        </pc:spChg>
        <pc:spChg chg="mod">
          <ac:chgData name="Knowles, James M." userId="458a053b-6fbb-495f-9b75-038ceab40c1e" providerId="ADAL" clId="{EDA47BED-AB10-4410-97AA-A5064EA93FA4}" dt="2022-09-13T20:35:15.574" v="63" actId="20577"/>
          <ac:spMkLst>
            <pc:docMk/>
            <pc:sldMk cId="197677722" sldId="260"/>
            <ac:spMk id="6" creationId="{06F97C95-10F5-408A-B040-DC76E7D76AAE}"/>
          </ac:spMkLst>
        </pc:spChg>
        <pc:spChg chg="mod">
          <ac:chgData name="Knowles, James M." userId="458a053b-6fbb-495f-9b75-038ceab40c1e" providerId="ADAL" clId="{EDA47BED-AB10-4410-97AA-A5064EA93FA4}" dt="2022-09-15T14:54:04.988" v="538" actId="113"/>
          <ac:spMkLst>
            <pc:docMk/>
            <pc:sldMk cId="197677722" sldId="260"/>
            <ac:spMk id="7" creationId="{FC56F50E-3216-427E-8391-06A85F203446}"/>
          </ac:spMkLst>
        </pc:spChg>
        <pc:spChg chg="mod">
          <ac:chgData name="Knowles, James M." userId="458a053b-6fbb-495f-9b75-038ceab40c1e" providerId="ADAL" clId="{EDA47BED-AB10-4410-97AA-A5064EA93FA4}" dt="2022-09-15T14:54:30.215" v="539" actId="20577"/>
          <ac:spMkLst>
            <pc:docMk/>
            <pc:sldMk cId="197677722" sldId="260"/>
            <ac:spMk id="8" creationId="{2EE67C69-7805-45F4-A80C-9739A0C37C94}"/>
          </ac:spMkLst>
        </pc:spChg>
      </pc:sldChg>
      <pc:sldChg chg="modSp">
        <pc:chgData name="Knowles, James M." userId="458a053b-6fbb-495f-9b75-038ceab40c1e" providerId="ADAL" clId="{EDA47BED-AB10-4410-97AA-A5064EA93FA4}" dt="2022-09-15T14:55:50.412" v="592" actId="6549"/>
        <pc:sldMkLst>
          <pc:docMk/>
          <pc:sldMk cId="13707825" sldId="261"/>
        </pc:sldMkLst>
        <pc:spChg chg="mod">
          <ac:chgData name="Knowles, James M." userId="458a053b-6fbb-495f-9b75-038ceab40c1e" providerId="ADAL" clId="{EDA47BED-AB10-4410-97AA-A5064EA93FA4}" dt="2022-09-15T14:54:43.644" v="540" actId="113"/>
          <ac:spMkLst>
            <pc:docMk/>
            <pc:sldMk cId="13707825" sldId="261"/>
            <ac:spMk id="3" creationId="{59228324-54C1-4A5E-8094-635C4149A020}"/>
          </ac:spMkLst>
        </pc:spChg>
        <pc:spChg chg="mod">
          <ac:chgData name="Knowles, James M." userId="458a053b-6fbb-495f-9b75-038ceab40c1e" providerId="ADAL" clId="{EDA47BED-AB10-4410-97AA-A5064EA93FA4}" dt="2022-09-15T14:54:47.933" v="541" actId="113"/>
          <ac:spMkLst>
            <pc:docMk/>
            <pc:sldMk cId="13707825" sldId="261"/>
            <ac:spMk id="5" creationId="{C93FF2EA-E499-4FFB-8893-E79C5620DBE2}"/>
          </ac:spMkLst>
        </pc:spChg>
        <pc:spChg chg="mod">
          <ac:chgData name="Knowles, James M." userId="458a053b-6fbb-495f-9b75-038ceab40c1e" providerId="ADAL" clId="{EDA47BED-AB10-4410-97AA-A5064EA93FA4}" dt="2022-09-15T14:55:38.479" v="591" actId="20577"/>
          <ac:spMkLst>
            <pc:docMk/>
            <pc:sldMk cId="13707825" sldId="261"/>
            <ac:spMk id="6" creationId="{06F97C95-10F5-408A-B040-DC76E7D76AAE}"/>
          </ac:spMkLst>
        </pc:spChg>
        <pc:spChg chg="mod">
          <ac:chgData name="Knowles, James M." userId="458a053b-6fbb-495f-9b75-038ceab40c1e" providerId="ADAL" clId="{EDA47BED-AB10-4410-97AA-A5064EA93FA4}" dt="2022-09-15T14:54:54.109" v="542" actId="113"/>
          <ac:spMkLst>
            <pc:docMk/>
            <pc:sldMk cId="13707825" sldId="261"/>
            <ac:spMk id="7" creationId="{FC56F50E-3216-427E-8391-06A85F203446}"/>
          </ac:spMkLst>
        </pc:spChg>
        <pc:spChg chg="mod">
          <ac:chgData name="Knowles, James M." userId="458a053b-6fbb-495f-9b75-038ceab40c1e" providerId="ADAL" clId="{EDA47BED-AB10-4410-97AA-A5064EA93FA4}" dt="2022-09-15T14:55:50.412" v="592" actId="6549"/>
          <ac:spMkLst>
            <pc:docMk/>
            <pc:sldMk cId="13707825" sldId="261"/>
            <ac:spMk id="8" creationId="{2EE67C69-7805-45F4-A80C-9739A0C37C94}"/>
          </ac:spMkLst>
        </pc:spChg>
      </pc:sldChg>
      <pc:sldChg chg="modSp">
        <pc:chgData name="Knowles, James M." userId="458a053b-6fbb-495f-9b75-038ceab40c1e" providerId="ADAL" clId="{EDA47BED-AB10-4410-97AA-A5064EA93FA4}" dt="2022-09-15T14:57:54.984" v="609" actId="20577"/>
        <pc:sldMkLst>
          <pc:docMk/>
          <pc:sldMk cId="1732046316" sldId="262"/>
        </pc:sldMkLst>
        <pc:spChg chg="mod">
          <ac:chgData name="Knowles, James M." userId="458a053b-6fbb-495f-9b75-038ceab40c1e" providerId="ADAL" clId="{EDA47BED-AB10-4410-97AA-A5064EA93FA4}" dt="2022-09-15T14:57:54.984" v="609" actId="20577"/>
          <ac:spMkLst>
            <pc:docMk/>
            <pc:sldMk cId="1732046316" sldId="262"/>
            <ac:spMk id="8" creationId="{2EE67C69-7805-45F4-A80C-9739A0C37C94}"/>
          </ac:spMkLst>
        </pc:spChg>
      </pc:sldChg>
      <pc:sldChg chg="modSp">
        <pc:chgData name="Knowles, James M." userId="458a053b-6fbb-495f-9b75-038ceab40c1e" providerId="ADAL" clId="{EDA47BED-AB10-4410-97AA-A5064EA93FA4}" dt="2022-09-15T14:29:23.869" v="466" actId="14100"/>
        <pc:sldMkLst>
          <pc:docMk/>
          <pc:sldMk cId="3849884885" sldId="263"/>
        </pc:sldMkLst>
        <pc:spChg chg="mod">
          <ac:chgData name="Knowles, James M." userId="458a053b-6fbb-495f-9b75-038ceab40c1e" providerId="ADAL" clId="{EDA47BED-AB10-4410-97AA-A5064EA93FA4}" dt="2022-09-15T14:29:23.869" v="466" actId="14100"/>
          <ac:spMkLst>
            <pc:docMk/>
            <pc:sldMk cId="3849884885" sldId="263"/>
            <ac:spMk id="4" creationId="{E7F1A34A-2769-4FAE-99E3-F18DA90F9376}"/>
          </ac:spMkLst>
        </pc:spChg>
      </pc:sldChg>
      <pc:sldChg chg="addSp delSp modSp">
        <pc:chgData name="Knowles, James M." userId="458a053b-6fbb-495f-9b75-038ceab40c1e" providerId="ADAL" clId="{EDA47BED-AB10-4410-97AA-A5064EA93FA4}" dt="2022-09-15T15:43:36.482" v="719" actId="14100"/>
        <pc:sldMkLst>
          <pc:docMk/>
          <pc:sldMk cId="2273930245" sldId="265"/>
        </pc:sldMkLst>
        <pc:picChg chg="del">
          <ac:chgData name="Knowles, James M." userId="458a053b-6fbb-495f-9b75-038ceab40c1e" providerId="ADAL" clId="{EDA47BED-AB10-4410-97AA-A5064EA93FA4}" dt="2022-09-15T15:43:00.337" v="716" actId="478"/>
          <ac:picMkLst>
            <pc:docMk/>
            <pc:sldMk cId="2273930245" sldId="265"/>
            <ac:picMk id="2" creationId="{ED0C2EDF-8197-4A21-B3EE-CECBEF0B4D73}"/>
          </ac:picMkLst>
        </pc:picChg>
        <pc:picChg chg="add mod">
          <ac:chgData name="Knowles, James M." userId="458a053b-6fbb-495f-9b75-038ceab40c1e" providerId="ADAL" clId="{EDA47BED-AB10-4410-97AA-A5064EA93FA4}" dt="2022-09-15T15:43:36.482" v="719" actId="14100"/>
          <ac:picMkLst>
            <pc:docMk/>
            <pc:sldMk cId="2273930245" sldId="265"/>
            <ac:picMk id="3" creationId="{DCCA65B9-D038-47D3-88AE-327DFA6C6D66}"/>
          </ac:picMkLst>
        </pc:picChg>
      </pc:sldChg>
      <pc:sldChg chg="modSp">
        <pc:chgData name="Knowles, James M." userId="458a053b-6fbb-495f-9b75-038ceab40c1e" providerId="ADAL" clId="{EDA47BED-AB10-4410-97AA-A5064EA93FA4}" dt="2022-09-15T14:58:28.153" v="617" actId="20577"/>
        <pc:sldMkLst>
          <pc:docMk/>
          <pc:sldMk cId="2913288678" sldId="267"/>
        </pc:sldMkLst>
        <pc:spChg chg="mod">
          <ac:chgData name="Knowles, James M." userId="458a053b-6fbb-495f-9b75-038ceab40c1e" providerId="ADAL" clId="{EDA47BED-AB10-4410-97AA-A5064EA93FA4}" dt="2022-09-15T14:58:07.683" v="610" actId="6549"/>
          <ac:spMkLst>
            <pc:docMk/>
            <pc:sldMk cId="2913288678" sldId="267"/>
            <ac:spMk id="2" creationId="{D1E9C17E-DE57-4B8F-B0BD-E5C6B73A31F1}"/>
          </ac:spMkLst>
        </pc:spChg>
        <pc:spChg chg="mod">
          <ac:chgData name="Knowles, James M." userId="458a053b-6fbb-495f-9b75-038ceab40c1e" providerId="ADAL" clId="{EDA47BED-AB10-4410-97AA-A5064EA93FA4}" dt="2022-09-15T14:58:28.153" v="617" actId="20577"/>
          <ac:spMkLst>
            <pc:docMk/>
            <pc:sldMk cId="2913288678" sldId="267"/>
            <ac:spMk id="3" creationId="{950ECB16-57A6-447E-9907-ABCA4719AB9A}"/>
          </ac:spMkLst>
        </pc:spChg>
      </pc:sldChg>
      <pc:sldChg chg="modSp">
        <pc:chgData name="Knowles, James M." userId="458a053b-6fbb-495f-9b75-038ceab40c1e" providerId="ADAL" clId="{EDA47BED-AB10-4410-97AA-A5064EA93FA4}" dt="2022-09-15T14:57:11.529" v="602" actId="20577"/>
        <pc:sldMkLst>
          <pc:docMk/>
          <pc:sldMk cId="1009083522" sldId="269"/>
        </pc:sldMkLst>
        <pc:spChg chg="mod">
          <ac:chgData name="Knowles, James M." userId="458a053b-6fbb-495f-9b75-038ceab40c1e" providerId="ADAL" clId="{EDA47BED-AB10-4410-97AA-A5064EA93FA4}" dt="2022-09-15T14:56:04.357" v="593" actId="113"/>
          <ac:spMkLst>
            <pc:docMk/>
            <pc:sldMk cId="1009083522" sldId="269"/>
            <ac:spMk id="3" creationId="{59228324-54C1-4A5E-8094-635C4149A020}"/>
          </ac:spMkLst>
        </pc:spChg>
        <pc:spChg chg="mod">
          <ac:chgData name="Knowles, James M." userId="458a053b-6fbb-495f-9b75-038ceab40c1e" providerId="ADAL" clId="{EDA47BED-AB10-4410-97AA-A5064EA93FA4}" dt="2022-09-13T20:49:16.260" v="461" actId="20577"/>
          <ac:spMkLst>
            <pc:docMk/>
            <pc:sldMk cId="1009083522" sldId="269"/>
            <ac:spMk id="4" creationId="{A2645BBB-CEF9-45D6-AB54-41F7944C0DE9}"/>
          </ac:spMkLst>
        </pc:spChg>
        <pc:spChg chg="mod">
          <ac:chgData name="Knowles, James M." userId="458a053b-6fbb-495f-9b75-038ceab40c1e" providerId="ADAL" clId="{EDA47BED-AB10-4410-97AA-A5064EA93FA4}" dt="2022-09-15T14:56:09.797" v="594" actId="113"/>
          <ac:spMkLst>
            <pc:docMk/>
            <pc:sldMk cId="1009083522" sldId="269"/>
            <ac:spMk id="5" creationId="{C93FF2EA-E499-4FFB-8893-E79C5620DBE2}"/>
          </ac:spMkLst>
        </pc:spChg>
        <pc:spChg chg="mod">
          <ac:chgData name="Knowles, James M." userId="458a053b-6fbb-495f-9b75-038ceab40c1e" providerId="ADAL" clId="{EDA47BED-AB10-4410-97AA-A5064EA93FA4}" dt="2022-09-15T14:56:14.477" v="595" actId="113"/>
          <ac:spMkLst>
            <pc:docMk/>
            <pc:sldMk cId="1009083522" sldId="269"/>
            <ac:spMk id="7" creationId="{FC56F50E-3216-427E-8391-06A85F203446}"/>
          </ac:spMkLst>
        </pc:spChg>
        <pc:spChg chg="mod">
          <ac:chgData name="Knowles, James M." userId="458a053b-6fbb-495f-9b75-038ceab40c1e" providerId="ADAL" clId="{EDA47BED-AB10-4410-97AA-A5064EA93FA4}" dt="2022-09-15T14:57:11.529" v="602" actId="20577"/>
          <ac:spMkLst>
            <pc:docMk/>
            <pc:sldMk cId="1009083522" sldId="269"/>
            <ac:spMk id="8" creationId="{2EE67C69-7805-45F4-A80C-9739A0C37C94}"/>
          </ac:spMkLst>
        </pc:spChg>
      </pc:sldChg>
      <pc:sldChg chg="addSp delSp modSp add ord">
        <pc:chgData name="Knowles, James M." userId="458a053b-6fbb-495f-9b75-038ceab40c1e" providerId="ADAL" clId="{EDA47BED-AB10-4410-97AA-A5064EA93FA4}" dt="2022-09-15T15:32:12.411" v="715"/>
        <pc:sldMkLst>
          <pc:docMk/>
          <pc:sldMk cId="2841587864" sldId="270"/>
        </pc:sldMkLst>
        <pc:picChg chg="del">
          <ac:chgData name="Knowles, James M." userId="458a053b-6fbb-495f-9b75-038ceab40c1e" providerId="ADAL" clId="{EDA47BED-AB10-4410-97AA-A5064EA93FA4}" dt="2022-09-15T15:26:26.977" v="703" actId="478"/>
          <ac:picMkLst>
            <pc:docMk/>
            <pc:sldMk cId="2841587864" sldId="270"/>
            <ac:picMk id="2" creationId="{ED0C2EDF-8197-4A21-B3EE-CECBEF0B4D73}"/>
          </ac:picMkLst>
        </pc:picChg>
        <pc:picChg chg="add del mod">
          <ac:chgData name="Knowles, James M." userId="458a053b-6fbb-495f-9b75-038ceab40c1e" providerId="ADAL" clId="{EDA47BED-AB10-4410-97AA-A5064EA93FA4}" dt="2022-09-15T15:28:01.906" v="709" actId="478"/>
          <ac:picMkLst>
            <pc:docMk/>
            <pc:sldMk cId="2841587864" sldId="270"/>
            <ac:picMk id="3" creationId="{DFA59A4F-E0D8-4463-9429-E3B6D2367C74}"/>
          </ac:picMkLst>
        </pc:picChg>
        <pc:picChg chg="add mod">
          <ac:chgData name="Knowles, James M." userId="458a053b-6fbb-495f-9b75-038ceab40c1e" providerId="ADAL" clId="{EDA47BED-AB10-4410-97AA-A5064EA93FA4}" dt="2022-09-15T15:31:11.153" v="714" actId="14100"/>
          <ac:picMkLst>
            <pc:docMk/>
            <pc:sldMk cId="2841587864" sldId="270"/>
            <ac:picMk id="4" creationId="{9D12EC5D-ABCF-42F7-942E-1A381600D635}"/>
          </ac:picMkLst>
        </pc:picChg>
      </pc:sldChg>
      <pc:sldChg chg="add del setBg">
        <pc:chgData name="Knowles, James M." userId="458a053b-6fbb-495f-9b75-038ceab40c1e" providerId="ADAL" clId="{EDA47BED-AB10-4410-97AA-A5064EA93FA4}" dt="2022-09-15T15:26:16.591" v="701" actId="2696"/>
        <pc:sldMkLst>
          <pc:docMk/>
          <pc:sldMk cId="3238269475" sldId="270"/>
        </pc:sldMkLst>
      </pc:sldChg>
      <pc:sldChg chg="addSp delSp modSp add">
        <pc:chgData name="Knowles, James M." userId="458a053b-6fbb-495f-9b75-038ceab40c1e" providerId="ADAL" clId="{EDA47BED-AB10-4410-97AA-A5064EA93FA4}" dt="2022-09-15T15:47:59.406" v="736" actId="1076"/>
        <pc:sldMkLst>
          <pc:docMk/>
          <pc:sldMk cId="2057434466" sldId="271"/>
        </pc:sldMkLst>
        <pc:spChg chg="mod">
          <ac:chgData name="Knowles, James M." userId="458a053b-6fbb-495f-9b75-038ceab40c1e" providerId="ADAL" clId="{EDA47BED-AB10-4410-97AA-A5064EA93FA4}" dt="2022-09-15T15:45:23.358" v="728" actId="13926"/>
          <ac:spMkLst>
            <pc:docMk/>
            <pc:sldMk cId="2057434466" sldId="271"/>
            <ac:spMk id="2" creationId="{D56B5606-FDA3-4B15-9318-A021FCC17A50}"/>
          </ac:spMkLst>
        </pc:spChg>
        <pc:spChg chg="del mod">
          <ac:chgData name="Knowles, James M." userId="458a053b-6fbb-495f-9b75-038ceab40c1e" providerId="ADAL" clId="{EDA47BED-AB10-4410-97AA-A5064EA93FA4}" dt="2022-09-15T15:44:56.845" v="727"/>
          <ac:spMkLst>
            <pc:docMk/>
            <pc:sldMk cId="2057434466" sldId="271"/>
            <ac:spMk id="3" creationId="{59228324-54C1-4A5E-8094-635C4149A020}"/>
          </ac:spMkLst>
        </pc:spChg>
        <pc:spChg chg="del mod">
          <ac:chgData name="Knowles, James M." userId="458a053b-6fbb-495f-9b75-038ceab40c1e" providerId="ADAL" clId="{EDA47BED-AB10-4410-97AA-A5064EA93FA4}" dt="2022-09-15T15:44:56.845" v="727"/>
          <ac:spMkLst>
            <pc:docMk/>
            <pc:sldMk cId="2057434466" sldId="271"/>
            <ac:spMk id="4" creationId="{A2645BBB-CEF9-45D6-AB54-41F7944C0DE9}"/>
          </ac:spMkLst>
        </pc:spChg>
        <pc:spChg chg="del mod">
          <ac:chgData name="Knowles, James M." userId="458a053b-6fbb-495f-9b75-038ceab40c1e" providerId="ADAL" clId="{EDA47BED-AB10-4410-97AA-A5064EA93FA4}" dt="2022-09-15T15:44:56.845" v="727"/>
          <ac:spMkLst>
            <pc:docMk/>
            <pc:sldMk cId="2057434466" sldId="271"/>
            <ac:spMk id="5" creationId="{C93FF2EA-E499-4FFB-8893-E79C5620DBE2}"/>
          </ac:spMkLst>
        </pc:spChg>
        <pc:spChg chg="del mod">
          <ac:chgData name="Knowles, James M." userId="458a053b-6fbb-495f-9b75-038ceab40c1e" providerId="ADAL" clId="{EDA47BED-AB10-4410-97AA-A5064EA93FA4}" dt="2022-09-15T15:44:56.845" v="727"/>
          <ac:spMkLst>
            <pc:docMk/>
            <pc:sldMk cId="2057434466" sldId="271"/>
            <ac:spMk id="6" creationId="{06F97C95-10F5-408A-B040-DC76E7D76AAE}"/>
          </ac:spMkLst>
        </pc:spChg>
        <pc:spChg chg="del mod">
          <ac:chgData name="Knowles, James M." userId="458a053b-6fbb-495f-9b75-038ceab40c1e" providerId="ADAL" clId="{EDA47BED-AB10-4410-97AA-A5064EA93FA4}" dt="2022-09-15T15:44:56.845" v="727"/>
          <ac:spMkLst>
            <pc:docMk/>
            <pc:sldMk cId="2057434466" sldId="271"/>
            <ac:spMk id="7" creationId="{FC56F50E-3216-427E-8391-06A85F203446}"/>
          </ac:spMkLst>
        </pc:spChg>
        <pc:spChg chg="del mod">
          <ac:chgData name="Knowles, James M." userId="458a053b-6fbb-495f-9b75-038ceab40c1e" providerId="ADAL" clId="{EDA47BED-AB10-4410-97AA-A5064EA93FA4}" dt="2022-09-15T15:44:56.845" v="727"/>
          <ac:spMkLst>
            <pc:docMk/>
            <pc:sldMk cId="2057434466" sldId="271"/>
            <ac:spMk id="8" creationId="{2EE67C69-7805-45F4-A80C-9739A0C37C94}"/>
          </ac:spMkLst>
        </pc:spChg>
        <pc:picChg chg="add mod">
          <ac:chgData name="Knowles, James M." userId="458a053b-6fbb-495f-9b75-038ceab40c1e" providerId="ADAL" clId="{EDA47BED-AB10-4410-97AA-A5064EA93FA4}" dt="2022-09-15T15:47:59.406" v="736" actId="1076"/>
          <ac:picMkLst>
            <pc:docMk/>
            <pc:sldMk cId="2057434466" sldId="271"/>
            <ac:picMk id="9" creationId="{DFFCF0BD-3C5A-4938-8F3F-C8712F289FEE}"/>
          </ac:picMkLst>
        </pc:pic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9/15/2022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9/15/2022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2585D-7893-4EF3-9493-4F598F3B8C3D}"/>
              </a:ext>
            </a:extLst>
          </p:cNvPr>
          <p:cNvSpPr>
            <a:spLocks noGrp="1"/>
          </p:cNvSpPr>
          <p:nvPr>
            <p:ph type="ctrTitle"/>
          </p:nvPr>
        </p:nvSpPr>
        <p:spPr/>
        <p:txBody>
          <a:bodyPr/>
          <a:lstStyle/>
          <a:p>
            <a:pPr algn="ctr"/>
            <a:r>
              <a:rPr lang="en-US" sz="6600" dirty="0"/>
              <a:t>IE Annual Unit Plans </a:t>
            </a:r>
          </a:p>
        </p:txBody>
      </p:sp>
      <p:sp>
        <p:nvSpPr>
          <p:cNvPr id="3" name="Subtitle 2">
            <a:extLst>
              <a:ext uri="{FF2B5EF4-FFF2-40B4-BE49-F238E27FC236}">
                <a16:creationId xmlns:a16="http://schemas.microsoft.com/office/drawing/2014/main" id="{2E572EA3-79CA-4089-B5A2-D000B6545797}"/>
              </a:ext>
            </a:extLst>
          </p:cNvPr>
          <p:cNvSpPr>
            <a:spLocks noGrp="1"/>
          </p:cNvSpPr>
          <p:nvPr>
            <p:ph type="subTitle" idx="1"/>
          </p:nvPr>
        </p:nvSpPr>
        <p:spPr/>
        <p:txBody>
          <a:bodyPr>
            <a:normAutofit/>
          </a:bodyPr>
          <a:lstStyle/>
          <a:p>
            <a:pPr algn="ctr"/>
            <a:r>
              <a:rPr lang="en-US" sz="2400" dirty="0"/>
              <a:t>Office of Institutional Effectiveness</a:t>
            </a:r>
          </a:p>
          <a:p>
            <a:pPr algn="ctr"/>
            <a:r>
              <a:rPr lang="en-US" sz="2400" dirty="0"/>
              <a:t>Rev Sept 2022</a:t>
            </a:r>
          </a:p>
        </p:txBody>
      </p:sp>
    </p:spTree>
    <p:extLst>
      <p:ext uri="{BB962C8B-B14F-4D97-AF65-F5344CB8AC3E}">
        <p14:creationId xmlns:p14="http://schemas.microsoft.com/office/powerpoint/2010/main" val="371622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06-FDA3-4B15-9318-A021FCC17A50}"/>
              </a:ext>
            </a:extLst>
          </p:cNvPr>
          <p:cNvSpPr>
            <a:spLocks noGrp="1"/>
          </p:cNvSpPr>
          <p:nvPr>
            <p:ph type="title"/>
          </p:nvPr>
        </p:nvSpPr>
        <p:spPr/>
        <p:txBody>
          <a:bodyPr/>
          <a:lstStyle/>
          <a:p>
            <a:pPr algn="ctr"/>
            <a:r>
              <a:rPr lang="en-US" dirty="0"/>
              <a:t>Evaluation: Unit Plan to Assessment Report</a:t>
            </a:r>
          </a:p>
        </p:txBody>
      </p:sp>
      <p:sp>
        <p:nvSpPr>
          <p:cNvPr id="3" name="Text Placeholder 2">
            <a:extLst>
              <a:ext uri="{FF2B5EF4-FFF2-40B4-BE49-F238E27FC236}">
                <a16:creationId xmlns:a16="http://schemas.microsoft.com/office/drawing/2014/main" id="{59228324-54C1-4A5E-8094-635C4149A020}"/>
              </a:ext>
            </a:extLst>
          </p:cNvPr>
          <p:cNvSpPr>
            <a:spLocks noGrp="1"/>
          </p:cNvSpPr>
          <p:nvPr>
            <p:ph type="body" idx="1"/>
          </p:nvPr>
        </p:nvSpPr>
        <p:spPr/>
        <p:txBody>
          <a:bodyPr/>
          <a:lstStyle/>
          <a:p>
            <a:r>
              <a:rPr lang="en-US" dirty="0"/>
              <a:t>IE Unit Plan</a:t>
            </a:r>
          </a:p>
        </p:txBody>
      </p:sp>
      <p:sp>
        <p:nvSpPr>
          <p:cNvPr id="4" name="Text Placeholder 3">
            <a:extLst>
              <a:ext uri="{FF2B5EF4-FFF2-40B4-BE49-F238E27FC236}">
                <a16:creationId xmlns:a16="http://schemas.microsoft.com/office/drawing/2014/main" id="{A2645BBB-CEF9-45D6-AB54-41F7944C0DE9}"/>
              </a:ext>
            </a:extLst>
          </p:cNvPr>
          <p:cNvSpPr>
            <a:spLocks noGrp="1"/>
          </p:cNvSpPr>
          <p:nvPr>
            <p:ph type="body" sz="half" idx="15"/>
          </p:nvPr>
        </p:nvSpPr>
        <p:spPr/>
        <p:txBody>
          <a:bodyPr>
            <a:normAutofit/>
          </a:bodyPr>
          <a:lstStyle/>
          <a:p>
            <a:r>
              <a:rPr lang="en-US" sz="1500" b="1" dirty="0"/>
              <a:t>The IE Unit Plan is the campus level assessment tool for all Administrative, Educational and Student Support units. This mid-level assessment tool is the link between the campus mission, vision and goals of the strategic plan to the educational program assessment of each academic department.</a:t>
            </a:r>
          </a:p>
        </p:txBody>
      </p:sp>
      <p:sp>
        <p:nvSpPr>
          <p:cNvPr id="5" name="Text Placeholder 4">
            <a:extLst>
              <a:ext uri="{FF2B5EF4-FFF2-40B4-BE49-F238E27FC236}">
                <a16:creationId xmlns:a16="http://schemas.microsoft.com/office/drawing/2014/main" id="{C93FF2EA-E499-4FFB-8893-E79C5620DBE2}"/>
              </a:ext>
            </a:extLst>
          </p:cNvPr>
          <p:cNvSpPr>
            <a:spLocks noGrp="1"/>
          </p:cNvSpPr>
          <p:nvPr>
            <p:ph type="body" sz="quarter" idx="3"/>
          </p:nvPr>
        </p:nvSpPr>
        <p:spPr>
          <a:xfrm>
            <a:off x="4107541" y="2336873"/>
            <a:ext cx="2911723" cy="576262"/>
          </a:xfrm>
        </p:spPr>
        <p:txBody>
          <a:bodyPr/>
          <a:lstStyle/>
          <a:p>
            <a:r>
              <a:rPr lang="en-US" dirty="0"/>
              <a:t>Mid-Year Progress</a:t>
            </a:r>
          </a:p>
        </p:txBody>
      </p:sp>
      <p:sp>
        <p:nvSpPr>
          <p:cNvPr id="6" name="Text Placeholder 5">
            <a:extLst>
              <a:ext uri="{FF2B5EF4-FFF2-40B4-BE49-F238E27FC236}">
                <a16:creationId xmlns:a16="http://schemas.microsoft.com/office/drawing/2014/main" id="{06F97C95-10F5-408A-B040-DC76E7D76AAE}"/>
              </a:ext>
            </a:extLst>
          </p:cNvPr>
          <p:cNvSpPr>
            <a:spLocks noGrp="1"/>
          </p:cNvSpPr>
          <p:nvPr>
            <p:ph type="body" sz="half" idx="16"/>
          </p:nvPr>
        </p:nvSpPr>
        <p:spPr>
          <a:xfrm>
            <a:off x="4107542" y="3022673"/>
            <a:ext cx="2901167" cy="2913513"/>
          </a:xfrm>
        </p:spPr>
        <p:txBody>
          <a:bodyPr>
            <a:normAutofit/>
          </a:bodyPr>
          <a:lstStyle/>
          <a:p>
            <a:r>
              <a:rPr lang="en-US" sz="1500" b="1" dirty="0"/>
              <a:t>A brief written summary of the progress at the mid-point of the academic year. The Mid-Year Progress check is a reference point when doing the end of year evaluations , and writing the Results narrative.</a:t>
            </a:r>
          </a:p>
        </p:txBody>
      </p:sp>
      <p:sp>
        <p:nvSpPr>
          <p:cNvPr id="7" name="Text Placeholder 6">
            <a:extLst>
              <a:ext uri="{FF2B5EF4-FFF2-40B4-BE49-F238E27FC236}">
                <a16:creationId xmlns:a16="http://schemas.microsoft.com/office/drawing/2014/main" id="{FC56F50E-3216-427E-8391-06A85F203446}"/>
              </a:ext>
            </a:extLst>
          </p:cNvPr>
          <p:cNvSpPr>
            <a:spLocks noGrp="1"/>
          </p:cNvSpPr>
          <p:nvPr>
            <p:ph type="body" sz="quarter" idx="13"/>
          </p:nvPr>
        </p:nvSpPr>
        <p:spPr/>
        <p:txBody>
          <a:bodyPr/>
          <a:lstStyle/>
          <a:p>
            <a:r>
              <a:rPr lang="en-US" dirty="0"/>
              <a:t>Annual Assessment Report</a:t>
            </a:r>
          </a:p>
        </p:txBody>
      </p:sp>
      <p:sp>
        <p:nvSpPr>
          <p:cNvPr id="8" name="Text Placeholder 7">
            <a:extLst>
              <a:ext uri="{FF2B5EF4-FFF2-40B4-BE49-F238E27FC236}">
                <a16:creationId xmlns:a16="http://schemas.microsoft.com/office/drawing/2014/main" id="{2EE67C69-7805-45F4-A80C-9739A0C37C94}"/>
              </a:ext>
            </a:extLst>
          </p:cNvPr>
          <p:cNvSpPr>
            <a:spLocks noGrp="1"/>
          </p:cNvSpPr>
          <p:nvPr>
            <p:ph type="body" sz="half" idx="17"/>
          </p:nvPr>
        </p:nvSpPr>
        <p:spPr/>
        <p:txBody>
          <a:bodyPr>
            <a:normAutofit/>
          </a:bodyPr>
          <a:lstStyle/>
          <a:p>
            <a:r>
              <a:rPr lang="en-US" sz="1500" b="1" dirty="0"/>
              <a:t>Once all of the Results and Use of Results are completed, the Annual Unit Plan is finished and is renamed the IE Annual Assessment Report. </a:t>
            </a:r>
          </a:p>
          <a:p>
            <a:r>
              <a:rPr lang="en-US" sz="1500" b="1" dirty="0"/>
              <a:t>The  Annual Assessment Report should be reviewed when developing the IE Annual Unit Plan for the next academic year. Some objectives are rolled forward each year, and others may be finalized and replaced with new objectives.</a:t>
            </a:r>
          </a:p>
          <a:p>
            <a:endParaRPr lang="en-US" dirty="0"/>
          </a:p>
        </p:txBody>
      </p:sp>
    </p:spTree>
    <p:extLst>
      <p:ext uri="{BB962C8B-B14F-4D97-AF65-F5344CB8AC3E}">
        <p14:creationId xmlns:p14="http://schemas.microsoft.com/office/powerpoint/2010/main" val="1732046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06-FDA3-4B15-9318-A021FCC17A50}"/>
              </a:ext>
            </a:extLst>
          </p:cNvPr>
          <p:cNvSpPr>
            <a:spLocks noGrp="1"/>
          </p:cNvSpPr>
          <p:nvPr>
            <p:ph type="title" idx="4294967295"/>
          </p:nvPr>
        </p:nvSpPr>
        <p:spPr>
          <a:xfrm>
            <a:off x="0" y="752475"/>
            <a:ext cx="9625013" cy="1081088"/>
          </a:xfrm>
        </p:spPr>
        <p:txBody>
          <a:bodyPr/>
          <a:lstStyle/>
          <a:p>
            <a:pPr algn="ctr"/>
            <a:r>
              <a:rPr lang="en-US" dirty="0">
                <a:highlight>
                  <a:srgbClr val="000000"/>
                </a:highlight>
              </a:rPr>
              <a:t>Evaluation: Unit Plan to Assessment Report</a:t>
            </a:r>
          </a:p>
        </p:txBody>
      </p:sp>
      <p:pic>
        <p:nvPicPr>
          <p:cNvPr id="9" name="Picture 8">
            <a:extLst>
              <a:ext uri="{FF2B5EF4-FFF2-40B4-BE49-F238E27FC236}">
                <a16:creationId xmlns:a16="http://schemas.microsoft.com/office/drawing/2014/main" id="{DFFCF0BD-3C5A-4938-8F3F-C8712F289FEE}"/>
              </a:ext>
            </a:extLst>
          </p:cNvPr>
          <p:cNvPicPr>
            <a:picLocks noChangeAspect="1"/>
          </p:cNvPicPr>
          <p:nvPr/>
        </p:nvPicPr>
        <p:blipFill>
          <a:blip r:embed="rId2"/>
          <a:stretch>
            <a:fillRect/>
          </a:stretch>
        </p:blipFill>
        <p:spPr>
          <a:xfrm>
            <a:off x="475700" y="1710103"/>
            <a:ext cx="8673611" cy="4729163"/>
          </a:xfrm>
          <a:prstGeom prst="rect">
            <a:avLst/>
          </a:prstGeom>
        </p:spPr>
      </p:pic>
    </p:spTree>
    <p:extLst>
      <p:ext uri="{BB962C8B-B14F-4D97-AF65-F5344CB8AC3E}">
        <p14:creationId xmlns:p14="http://schemas.microsoft.com/office/powerpoint/2010/main" val="205743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C17E-DE57-4B8F-B0BD-E5C6B73A31F1}"/>
              </a:ext>
            </a:extLst>
          </p:cNvPr>
          <p:cNvSpPr>
            <a:spLocks noGrp="1"/>
          </p:cNvSpPr>
          <p:nvPr>
            <p:ph type="title"/>
          </p:nvPr>
        </p:nvSpPr>
        <p:spPr/>
        <p:txBody>
          <a:bodyPr/>
          <a:lstStyle/>
          <a:p>
            <a:pPr algn="l"/>
            <a:r>
              <a:rPr lang="en-US" dirty="0"/>
              <a:t>Contact Information</a:t>
            </a:r>
          </a:p>
        </p:txBody>
      </p:sp>
      <p:sp>
        <p:nvSpPr>
          <p:cNvPr id="3" name="Text Placeholder 2">
            <a:extLst>
              <a:ext uri="{FF2B5EF4-FFF2-40B4-BE49-F238E27FC236}">
                <a16:creationId xmlns:a16="http://schemas.microsoft.com/office/drawing/2014/main" id="{950ECB16-57A6-447E-9907-ABCA4719AB9A}"/>
              </a:ext>
            </a:extLst>
          </p:cNvPr>
          <p:cNvSpPr>
            <a:spLocks noGrp="1"/>
          </p:cNvSpPr>
          <p:nvPr>
            <p:ph type="body" idx="1"/>
          </p:nvPr>
        </p:nvSpPr>
        <p:spPr/>
        <p:txBody>
          <a:bodyPr/>
          <a:lstStyle/>
          <a:p>
            <a:pPr algn="l"/>
            <a:r>
              <a:rPr lang="en-US" b="1" dirty="0"/>
              <a:t>For assistance or questions with the IE Annual Unit Plan, contact the Office of Institutional Effectiveness in MMED 211: Mark Knowles,984-6432, knowlejm@lamarpa.edu</a:t>
            </a:r>
          </a:p>
        </p:txBody>
      </p:sp>
    </p:spTree>
    <p:extLst>
      <p:ext uri="{BB962C8B-B14F-4D97-AF65-F5344CB8AC3E}">
        <p14:creationId xmlns:p14="http://schemas.microsoft.com/office/powerpoint/2010/main" val="291328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3EFB4-7EB5-4F93-849F-F25AAF42384D}"/>
              </a:ext>
            </a:extLst>
          </p:cNvPr>
          <p:cNvSpPr>
            <a:spLocks noGrp="1"/>
          </p:cNvSpPr>
          <p:nvPr>
            <p:ph type="ctrTitle"/>
          </p:nvPr>
        </p:nvSpPr>
        <p:spPr>
          <a:xfrm>
            <a:off x="145772" y="1346274"/>
            <a:ext cx="9501809" cy="1117687"/>
          </a:xfrm>
        </p:spPr>
        <p:txBody>
          <a:bodyPr/>
          <a:lstStyle/>
          <a:p>
            <a:pPr algn="l"/>
            <a:r>
              <a:rPr lang="en-US" sz="4800" dirty="0"/>
              <a:t>What is the Annual Unit Plan?</a:t>
            </a:r>
          </a:p>
        </p:txBody>
      </p:sp>
      <p:sp>
        <p:nvSpPr>
          <p:cNvPr id="4" name="Rectangle 3">
            <a:extLst>
              <a:ext uri="{FF2B5EF4-FFF2-40B4-BE49-F238E27FC236}">
                <a16:creationId xmlns:a16="http://schemas.microsoft.com/office/drawing/2014/main" id="{E7F1A34A-2769-4FAE-99E3-F18DA90F9376}"/>
              </a:ext>
            </a:extLst>
          </p:cNvPr>
          <p:cNvSpPr/>
          <p:nvPr/>
        </p:nvSpPr>
        <p:spPr>
          <a:xfrm>
            <a:off x="0" y="2551837"/>
            <a:ext cx="8971324" cy="2031325"/>
          </a:xfrm>
          <a:prstGeom prst="rect">
            <a:avLst/>
          </a:prstGeom>
        </p:spPr>
        <p:txBody>
          <a:bodyPr wrap="square">
            <a:spAutoFit/>
          </a:bodyPr>
          <a:lstStyle/>
          <a:p>
            <a:r>
              <a:rPr lang="en-US" b="1" dirty="0"/>
              <a:t>The Annual Unit Plan is the institutional assessment of all executive, administrative, student support services, and educational programs. The “Unit” is a general reference to describe a institutional department, office or program. For example, the Business Office Management program is part of the Business &amp; Industrial Technology Department, which is one of 3 departments in the Technical Division. </a:t>
            </a:r>
            <a:r>
              <a:rPr lang="en-US" b="1" dirty="0">
                <a:highlight>
                  <a:srgbClr val="000000"/>
                </a:highlight>
              </a:rPr>
              <a:t>All 3 individual components submit  “unit plans.”</a:t>
            </a:r>
          </a:p>
          <a:p>
            <a:endParaRPr lang="en-US" b="1" dirty="0"/>
          </a:p>
        </p:txBody>
      </p:sp>
    </p:spTree>
    <p:extLst>
      <p:ext uri="{BB962C8B-B14F-4D97-AF65-F5344CB8AC3E}">
        <p14:creationId xmlns:p14="http://schemas.microsoft.com/office/powerpoint/2010/main" val="384988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3AE3-7F56-4B14-ADE6-B8CD68756EC8}"/>
              </a:ext>
            </a:extLst>
          </p:cNvPr>
          <p:cNvSpPr>
            <a:spLocks noGrp="1"/>
          </p:cNvSpPr>
          <p:nvPr>
            <p:ph type="title"/>
          </p:nvPr>
        </p:nvSpPr>
        <p:spPr/>
        <p:txBody>
          <a:bodyPr/>
          <a:lstStyle/>
          <a:p>
            <a:pPr algn="ctr"/>
            <a:r>
              <a:rPr lang="en-US" dirty="0"/>
              <a:t>What is the role of the IE Annual Unit Plans?</a:t>
            </a:r>
          </a:p>
        </p:txBody>
      </p:sp>
      <p:sp>
        <p:nvSpPr>
          <p:cNvPr id="3" name="Text Placeholder 2">
            <a:extLst>
              <a:ext uri="{FF2B5EF4-FFF2-40B4-BE49-F238E27FC236}">
                <a16:creationId xmlns:a16="http://schemas.microsoft.com/office/drawing/2014/main" id="{18694F74-DA9D-4EA4-89B0-AC372279DA1A}"/>
              </a:ext>
            </a:extLst>
          </p:cNvPr>
          <p:cNvSpPr>
            <a:spLocks noGrp="1"/>
          </p:cNvSpPr>
          <p:nvPr>
            <p:ph type="body" idx="1"/>
          </p:nvPr>
        </p:nvSpPr>
        <p:spPr/>
        <p:txBody>
          <a:bodyPr/>
          <a:lstStyle/>
          <a:p>
            <a:r>
              <a:rPr lang="en-US" b="1" dirty="0"/>
              <a:t>Institutional Strategic Plan</a:t>
            </a:r>
          </a:p>
        </p:txBody>
      </p:sp>
      <p:sp>
        <p:nvSpPr>
          <p:cNvPr id="4" name="Text Placeholder 3">
            <a:extLst>
              <a:ext uri="{FF2B5EF4-FFF2-40B4-BE49-F238E27FC236}">
                <a16:creationId xmlns:a16="http://schemas.microsoft.com/office/drawing/2014/main" id="{2398BD47-8C92-4AC6-B2FE-818B42C6BE51}"/>
              </a:ext>
            </a:extLst>
          </p:cNvPr>
          <p:cNvSpPr>
            <a:spLocks noGrp="1"/>
          </p:cNvSpPr>
          <p:nvPr>
            <p:ph type="body" sz="half" idx="15"/>
          </p:nvPr>
        </p:nvSpPr>
        <p:spPr/>
        <p:txBody>
          <a:bodyPr/>
          <a:lstStyle/>
          <a:p>
            <a:r>
              <a:rPr lang="en-US" b="1" dirty="0"/>
              <a:t>Each  institution is required to have a comprehensive plan that establishes the long term mission and role of the campus. The Strategic Plan  includes the Campus Mission and Vision ,with fully developed measurable strategies designed to achieve the supporting goals, values and objectives. </a:t>
            </a:r>
          </a:p>
          <a:p>
            <a:r>
              <a:rPr lang="en-US" b="1" dirty="0"/>
              <a:t>(SACSCOC standards 4.2.a, 7.1 &amp; 7.3 , and state requirements for TSUS &amp; THECB) </a:t>
            </a:r>
          </a:p>
        </p:txBody>
      </p:sp>
      <p:sp>
        <p:nvSpPr>
          <p:cNvPr id="5" name="Text Placeholder 4">
            <a:extLst>
              <a:ext uri="{FF2B5EF4-FFF2-40B4-BE49-F238E27FC236}">
                <a16:creationId xmlns:a16="http://schemas.microsoft.com/office/drawing/2014/main" id="{2581C7FD-9EB9-4A91-B909-72E5EDCCB360}"/>
              </a:ext>
            </a:extLst>
          </p:cNvPr>
          <p:cNvSpPr>
            <a:spLocks noGrp="1"/>
          </p:cNvSpPr>
          <p:nvPr>
            <p:ph type="body" sz="quarter" idx="3"/>
          </p:nvPr>
        </p:nvSpPr>
        <p:spPr>
          <a:xfrm>
            <a:off x="3956025" y="2336873"/>
            <a:ext cx="3063240" cy="234049"/>
          </a:xfrm>
        </p:spPr>
        <p:txBody>
          <a:bodyPr/>
          <a:lstStyle/>
          <a:p>
            <a:r>
              <a:rPr lang="en-US" b="1" dirty="0"/>
              <a:t>Annual Unit Plan</a:t>
            </a:r>
          </a:p>
        </p:txBody>
      </p:sp>
      <p:sp>
        <p:nvSpPr>
          <p:cNvPr id="6" name="Text Placeholder 5">
            <a:extLst>
              <a:ext uri="{FF2B5EF4-FFF2-40B4-BE49-F238E27FC236}">
                <a16:creationId xmlns:a16="http://schemas.microsoft.com/office/drawing/2014/main" id="{055ED4E0-C83E-4FA3-8B72-6FD4496C2212}"/>
              </a:ext>
            </a:extLst>
          </p:cNvPr>
          <p:cNvSpPr>
            <a:spLocks noGrp="1"/>
          </p:cNvSpPr>
          <p:nvPr>
            <p:ph type="body" sz="half" idx="16"/>
          </p:nvPr>
        </p:nvSpPr>
        <p:spPr>
          <a:xfrm>
            <a:off x="3945470" y="2570923"/>
            <a:ext cx="3063240" cy="3365264"/>
          </a:xfrm>
        </p:spPr>
        <p:txBody>
          <a:bodyPr>
            <a:noAutofit/>
          </a:bodyPr>
          <a:lstStyle/>
          <a:p>
            <a:r>
              <a:rPr lang="en-US" b="1" dirty="0"/>
              <a:t>Each institution is required to have a means of assessment at the Unit level.  Each Unit Plan contains several goals that link both the mission of the Unit to the goals of the institutional Strategic Plan</a:t>
            </a:r>
            <a:r>
              <a:rPr lang="en-US" dirty="0"/>
              <a:t>. </a:t>
            </a:r>
          </a:p>
          <a:p>
            <a:r>
              <a:rPr lang="en-US" b="1" dirty="0"/>
              <a:t>(SACSCOC Standards 7.3 and 8.2.c.) </a:t>
            </a:r>
            <a:endParaRPr lang="en-US" dirty="0"/>
          </a:p>
        </p:txBody>
      </p:sp>
      <p:sp>
        <p:nvSpPr>
          <p:cNvPr id="7" name="Text Placeholder 6">
            <a:extLst>
              <a:ext uri="{FF2B5EF4-FFF2-40B4-BE49-F238E27FC236}">
                <a16:creationId xmlns:a16="http://schemas.microsoft.com/office/drawing/2014/main" id="{9AED475B-16A4-4BA3-B4EA-E4156C5C9CBE}"/>
              </a:ext>
            </a:extLst>
          </p:cNvPr>
          <p:cNvSpPr>
            <a:spLocks noGrp="1"/>
          </p:cNvSpPr>
          <p:nvPr>
            <p:ph type="body" sz="quarter" idx="13"/>
          </p:nvPr>
        </p:nvSpPr>
        <p:spPr/>
        <p:txBody>
          <a:bodyPr/>
          <a:lstStyle/>
          <a:p>
            <a:r>
              <a:rPr lang="en-US" b="1" dirty="0"/>
              <a:t>Program &amp; Course Learning Outcomes</a:t>
            </a:r>
          </a:p>
        </p:txBody>
      </p:sp>
      <p:sp>
        <p:nvSpPr>
          <p:cNvPr id="8" name="Text Placeholder 7">
            <a:extLst>
              <a:ext uri="{FF2B5EF4-FFF2-40B4-BE49-F238E27FC236}">
                <a16:creationId xmlns:a16="http://schemas.microsoft.com/office/drawing/2014/main" id="{0AD7E592-06A0-4184-B331-31413FC70FBB}"/>
              </a:ext>
            </a:extLst>
          </p:cNvPr>
          <p:cNvSpPr>
            <a:spLocks noGrp="1"/>
          </p:cNvSpPr>
          <p:nvPr>
            <p:ph type="body" sz="half" idx="17"/>
          </p:nvPr>
        </p:nvSpPr>
        <p:spPr/>
        <p:txBody>
          <a:bodyPr/>
          <a:lstStyle/>
          <a:p>
            <a:r>
              <a:rPr lang="en-US" b="1" dirty="0"/>
              <a:t>Each educational program is required to have a means of assessing the student learning outcomes of each institutional academic programs. </a:t>
            </a:r>
          </a:p>
          <a:p>
            <a:r>
              <a:rPr lang="en-US" b="1" dirty="0"/>
              <a:t>In Texas, SACSCOC provides the standards and expectations, while the Texas Higher Education Coordination Board Course and Program Student Learning Outcomes. </a:t>
            </a:r>
          </a:p>
          <a:p>
            <a:r>
              <a:rPr lang="en-US" b="1" dirty="0"/>
              <a:t>(SACSCOC Standards 8.2.a, 8.2.b) </a:t>
            </a:r>
          </a:p>
        </p:txBody>
      </p:sp>
    </p:spTree>
    <p:extLst>
      <p:ext uri="{BB962C8B-B14F-4D97-AF65-F5344CB8AC3E}">
        <p14:creationId xmlns:p14="http://schemas.microsoft.com/office/powerpoint/2010/main" val="118414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CA65B9-D038-47D3-88AE-327DFA6C6D66}"/>
              </a:ext>
            </a:extLst>
          </p:cNvPr>
          <p:cNvPicPr>
            <a:picLocks noChangeAspect="1"/>
          </p:cNvPicPr>
          <p:nvPr/>
        </p:nvPicPr>
        <p:blipFill>
          <a:blip r:embed="rId2"/>
          <a:stretch>
            <a:fillRect/>
          </a:stretch>
        </p:blipFill>
        <p:spPr>
          <a:xfrm>
            <a:off x="1156188" y="514350"/>
            <a:ext cx="9280281" cy="5829300"/>
          </a:xfrm>
          <a:prstGeom prst="rect">
            <a:avLst/>
          </a:prstGeom>
        </p:spPr>
      </p:pic>
    </p:spTree>
    <p:extLst>
      <p:ext uri="{BB962C8B-B14F-4D97-AF65-F5344CB8AC3E}">
        <p14:creationId xmlns:p14="http://schemas.microsoft.com/office/powerpoint/2010/main" val="227393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06-FDA3-4B15-9318-A021FCC17A50}"/>
              </a:ext>
            </a:extLst>
          </p:cNvPr>
          <p:cNvSpPr>
            <a:spLocks noGrp="1"/>
          </p:cNvSpPr>
          <p:nvPr>
            <p:ph type="title"/>
          </p:nvPr>
        </p:nvSpPr>
        <p:spPr/>
        <p:txBody>
          <a:bodyPr/>
          <a:lstStyle/>
          <a:p>
            <a:r>
              <a:rPr lang="en-US" dirty="0"/>
              <a:t>Components of the Unit Plan Template</a:t>
            </a:r>
          </a:p>
        </p:txBody>
      </p:sp>
      <p:sp>
        <p:nvSpPr>
          <p:cNvPr id="3" name="Text Placeholder 2">
            <a:extLst>
              <a:ext uri="{FF2B5EF4-FFF2-40B4-BE49-F238E27FC236}">
                <a16:creationId xmlns:a16="http://schemas.microsoft.com/office/drawing/2014/main" id="{59228324-54C1-4A5E-8094-635C4149A020}"/>
              </a:ext>
            </a:extLst>
          </p:cNvPr>
          <p:cNvSpPr>
            <a:spLocks noGrp="1"/>
          </p:cNvSpPr>
          <p:nvPr>
            <p:ph type="body" idx="1"/>
          </p:nvPr>
        </p:nvSpPr>
        <p:spPr/>
        <p:txBody>
          <a:bodyPr/>
          <a:lstStyle/>
          <a:p>
            <a:r>
              <a:rPr lang="en-US" b="1" dirty="0"/>
              <a:t>Mission</a:t>
            </a:r>
          </a:p>
        </p:txBody>
      </p:sp>
      <p:sp>
        <p:nvSpPr>
          <p:cNvPr id="4" name="Text Placeholder 3">
            <a:extLst>
              <a:ext uri="{FF2B5EF4-FFF2-40B4-BE49-F238E27FC236}">
                <a16:creationId xmlns:a16="http://schemas.microsoft.com/office/drawing/2014/main" id="{A2645BBB-CEF9-45D6-AB54-41F7944C0DE9}"/>
              </a:ext>
            </a:extLst>
          </p:cNvPr>
          <p:cNvSpPr>
            <a:spLocks noGrp="1"/>
          </p:cNvSpPr>
          <p:nvPr>
            <p:ph type="body" sz="half" idx="15"/>
          </p:nvPr>
        </p:nvSpPr>
        <p:spPr/>
        <p:txBody>
          <a:bodyPr>
            <a:normAutofit/>
          </a:bodyPr>
          <a:lstStyle/>
          <a:p>
            <a:r>
              <a:rPr lang="en-US" sz="1500" b="1" dirty="0"/>
              <a:t>The mission statement is  the stated purpose of each specific unit, as it is relates to the institutional mission statement.</a:t>
            </a:r>
          </a:p>
        </p:txBody>
      </p:sp>
      <p:sp>
        <p:nvSpPr>
          <p:cNvPr id="5" name="Text Placeholder 4">
            <a:extLst>
              <a:ext uri="{FF2B5EF4-FFF2-40B4-BE49-F238E27FC236}">
                <a16:creationId xmlns:a16="http://schemas.microsoft.com/office/drawing/2014/main" id="{C93FF2EA-E499-4FFB-8893-E79C5620DBE2}"/>
              </a:ext>
            </a:extLst>
          </p:cNvPr>
          <p:cNvSpPr>
            <a:spLocks noGrp="1"/>
          </p:cNvSpPr>
          <p:nvPr>
            <p:ph type="body" sz="quarter" idx="3"/>
          </p:nvPr>
        </p:nvSpPr>
        <p:spPr/>
        <p:txBody>
          <a:bodyPr/>
          <a:lstStyle/>
          <a:p>
            <a:r>
              <a:rPr lang="en-US" b="1" dirty="0"/>
              <a:t>Goals</a:t>
            </a:r>
          </a:p>
        </p:txBody>
      </p:sp>
      <p:sp>
        <p:nvSpPr>
          <p:cNvPr id="6" name="Text Placeholder 5">
            <a:extLst>
              <a:ext uri="{FF2B5EF4-FFF2-40B4-BE49-F238E27FC236}">
                <a16:creationId xmlns:a16="http://schemas.microsoft.com/office/drawing/2014/main" id="{06F97C95-10F5-408A-B040-DC76E7D76AAE}"/>
              </a:ext>
            </a:extLst>
          </p:cNvPr>
          <p:cNvSpPr>
            <a:spLocks noGrp="1"/>
          </p:cNvSpPr>
          <p:nvPr>
            <p:ph type="body" sz="half" idx="16"/>
          </p:nvPr>
        </p:nvSpPr>
        <p:spPr/>
        <p:txBody>
          <a:bodyPr>
            <a:normAutofit lnSpcReduction="10000"/>
          </a:bodyPr>
          <a:lstStyle/>
          <a:p>
            <a:r>
              <a:rPr lang="en-US" sz="1500" b="1" dirty="0"/>
              <a:t>Annual Unit Plan Goals are the specific achievement targets, which are linked to the institutional mission goals.</a:t>
            </a:r>
          </a:p>
          <a:p>
            <a:r>
              <a:rPr lang="en-US" sz="1500" b="1" dirty="0"/>
              <a:t>Each Annual Unit Plan should have at least 3 goals that may be unique to the unit, or may be aligned to the goals of a similar unit</a:t>
            </a:r>
          </a:p>
          <a:p>
            <a:r>
              <a:rPr lang="en-US" sz="1500" b="1" dirty="0"/>
              <a:t>Goals are generally stated in broad terms, with supporting objectives written to provide the supporting details</a:t>
            </a:r>
          </a:p>
        </p:txBody>
      </p:sp>
      <p:sp>
        <p:nvSpPr>
          <p:cNvPr id="7" name="Text Placeholder 6">
            <a:extLst>
              <a:ext uri="{FF2B5EF4-FFF2-40B4-BE49-F238E27FC236}">
                <a16:creationId xmlns:a16="http://schemas.microsoft.com/office/drawing/2014/main" id="{FC56F50E-3216-427E-8391-06A85F203446}"/>
              </a:ext>
            </a:extLst>
          </p:cNvPr>
          <p:cNvSpPr>
            <a:spLocks noGrp="1"/>
          </p:cNvSpPr>
          <p:nvPr>
            <p:ph type="body" sz="quarter" idx="13"/>
          </p:nvPr>
        </p:nvSpPr>
        <p:spPr/>
        <p:txBody>
          <a:bodyPr/>
          <a:lstStyle/>
          <a:p>
            <a:r>
              <a:rPr lang="en-US" b="1" dirty="0"/>
              <a:t>Alignment to Strategic Plan</a:t>
            </a:r>
          </a:p>
        </p:txBody>
      </p:sp>
      <p:sp>
        <p:nvSpPr>
          <p:cNvPr id="8" name="Text Placeholder 7">
            <a:extLst>
              <a:ext uri="{FF2B5EF4-FFF2-40B4-BE49-F238E27FC236}">
                <a16:creationId xmlns:a16="http://schemas.microsoft.com/office/drawing/2014/main" id="{2EE67C69-7805-45F4-A80C-9739A0C37C94}"/>
              </a:ext>
            </a:extLst>
          </p:cNvPr>
          <p:cNvSpPr>
            <a:spLocks noGrp="1"/>
          </p:cNvSpPr>
          <p:nvPr>
            <p:ph type="body" sz="half" idx="17"/>
          </p:nvPr>
        </p:nvSpPr>
        <p:spPr/>
        <p:txBody>
          <a:bodyPr>
            <a:normAutofit/>
          </a:bodyPr>
          <a:lstStyle/>
          <a:p>
            <a:r>
              <a:rPr lang="en-US" sz="1500" b="1" dirty="0"/>
              <a:t>The goals of each IE Annual Unit Plan are aligned with the goals of the institutional Strategic Plan, (Access, Success, Excellence and Efficiency). </a:t>
            </a:r>
          </a:p>
          <a:p>
            <a:r>
              <a:rPr lang="en-US" sz="1500" b="1" dirty="0"/>
              <a:t>This alignment demonstrates that the process of institutional effectiveness is implemented across campus programs in a means that can be accessed.</a:t>
            </a:r>
          </a:p>
        </p:txBody>
      </p:sp>
    </p:spTree>
    <p:extLst>
      <p:ext uri="{BB962C8B-B14F-4D97-AF65-F5344CB8AC3E}">
        <p14:creationId xmlns:p14="http://schemas.microsoft.com/office/powerpoint/2010/main" val="100564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06-FDA3-4B15-9318-A021FCC17A50}"/>
              </a:ext>
            </a:extLst>
          </p:cNvPr>
          <p:cNvSpPr>
            <a:spLocks noGrp="1"/>
          </p:cNvSpPr>
          <p:nvPr>
            <p:ph type="title"/>
          </p:nvPr>
        </p:nvSpPr>
        <p:spPr/>
        <p:txBody>
          <a:bodyPr/>
          <a:lstStyle/>
          <a:p>
            <a:r>
              <a:rPr lang="en-US" dirty="0"/>
              <a:t>More Components of the Unit Plan Template</a:t>
            </a:r>
          </a:p>
        </p:txBody>
      </p:sp>
      <p:sp>
        <p:nvSpPr>
          <p:cNvPr id="3" name="Text Placeholder 2">
            <a:extLst>
              <a:ext uri="{FF2B5EF4-FFF2-40B4-BE49-F238E27FC236}">
                <a16:creationId xmlns:a16="http://schemas.microsoft.com/office/drawing/2014/main" id="{59228324-54C1-4A5E-8094-635C4149A020}"/>
              </a:ext>
            </a:extLst>
          </p:cNvPr>
          <p:cNvSpPr>
            <a:spLocks noGrp="1"/>
          </p:cNvSpPr>
          <p:nvPr>
            <p:ph type="body" idx="1"/>
          </p:nvPr>
        </p:nvSpPr>
        <p:spPr/>
        <p:txBody>
          <a:bodyPr/>
          <a:lstStyle/>
          <a:p>
            <a:r>
              <a:rPr lang="en-US" b="1" dirty="0"/>
              <a:t>Objectives</a:t>
            </a:r>
          </a:p>
        </p:txBody>
      </p:sp>
      <p:sp>
        <p:nvSpPr>
          <p:cNvPr id="4" name="Text Placeholder 3">
            <a:extLst>
              <a:ext uri="{FF2B5EF4-FFF2-40B4-BE49-F238E27FC236}">
                <a16:creationId xmlns:a16="http://schemas.microsoft.com/office/drawing/2014/main" id="{A2645BBB-CEF9-45D6-AB54-41F7944C0DE9}"/>
              </a:ext>
            </a:extLst>
          </p:cNvPr>
          <p:cNvSpPr>
            <a:spLocks noGrp="1"/>
          </p:cNvSpPr>
          <p:nvPr>
            <p:ph type="body" sz="half" idx="15"/>
          </p:nvPr>
        </p:nvSpPr>
        <p:spPr>
          <a:xfrm>
            <a:off x="615056" y="3022673"/>
            <a:ext cx="3049702" cy="2913513"/>
          </a:xfrm>
        </p:spPr>
        <p:txBody>
          <a:bodyPr>
            <a:normAutofit/>
          </a:bodyPr>
          <a:lstStyle/>
          <a:p>
            <a:r>
              <a:rPr lang="en-US" sz="1500" b="1" dirty="0"/>
              <a:t>Objectives are specific statements of intent or purpose that a unit expects to achieve. Objectives are measurable and aligned with a unit’s goals. </a:t>
            </a:r>
          </a:p>
          <a:p>
            <a:r>
              <a:rPr lang="en-US" sz="1500" b="1" dirty="0"/>
              <a:t>Both Performance and Learning objectives may be used by a unit, as appropriate</a:t>
            </a:r>
            <a:r>
              <a:rPr lang="en-US" b="1" dirty="0"/>
              <a:t>.</a:t>
            </a:r>
            <a:endParaRPr lang="en-US" sz="1500" b="1" dirty="0"/>
          </a:p>
        </p:txBody>
      </p:sp>
      <p:sp>
        <p:nvSpPr>
          <p:cNvPr id="5" name="Text Placeholder 4">
            <a:extLst>
              <a:ext uri="{FF2B5EF4-FFF2-40B4-BE49-F238E27FC236}">
                <a16:creationId xmlns:a16="http://schemas.microsoft.com/office/drawing/2014/main" id="{C93FF2EA-E499-4FFB-8893-E79C5620DBE2}"/>
              </a:ext>
            </a:extLst>
          </p:cNvPr>
          <p:cNvSpPr>
            <a:spLocks noGrp="1"/>
          </p:cNvSpPr>
          <p:nvPr>
            <p:ph type="body" sz="quarter" idx="3"/>
          </p:nvPr>
        </p:nvSpPr>
        <p:spPr/>
        <p:txBody>
          <a:bodyPr/>
          <a:lstStyle/>
          <a:p>
            <a:r>
              <a:rPr lang="en-US" b="1" dirty="0"/>
              <a:t>Outcomes</a:t>
            </a:r>
          </a:p>
        </p:txBody>
      </p:sp>
      <p:sp>
        <p:nvSpPr>
          <p:cNvPr id="6" name="Text Placeholder 5">
            <a:extLst>
              <a:ext uri="{FF2B5EF4-FFF2-40B4-BE49-F238E27FC236}">
                <a16:creationId xmlns:a16="http://schemas.microsoft.com/office/drawing/2014/main" id="{06F97C95-10F5-408A-B040-DC76E7D76AAE}"/>
              </a:ext>
            </a:extLst>
          </p:cNvPr>
          <p:cNvSpPr>
            <a:spLocks noGrp="1"/>
          </p:cNvSpPr>
          <p:nvPr>
            <p:ph type="body" sz="half" idx="16"/>
          </p:nvPr>
        </p:nvSpPr>
        <p:spPr/>
        <p:txBody>
          <a:bodyPr>
            <a:normAutofit/>
          </a:bodyPr>
          <a:lstStyle/>
          <a:p>
            <a:r>
              <a:rPr lang="en-US" sz="1500" b="1" dirty="0"/>
              <a:t>Each Annual Unit Plan has a detailed and specific Outcome for each objective. </a:t>
            </a:r>
          </a:p>
          <a:p>
            <a:r>
              <a:rPr lang="en-US" sz="1500" b="1" dirty="0"/>
              <a:t>Each Outcome describes the expected achievement target of each related objective</a:t>
            </a:r>
          </a:p>
          <a:p>
            <a:endParaRPr lang="en-US" sz="1500" b="1" dirty="0"/>
          </a:p>
        </p:txBody>
      </p:sp>
      <p:sp>
        <p:nvSpPr>
          <p:cNvPr id="7" name="Text Placeholder 6">
            <a:extLst>
              <a:ext uri="{FF2B5EF4-FFF2-40B4-BE49-F238E27FC236}">
                <a16:creationId xmlns:a16="http://schemas.microsoft.com/office/drawing/2014/main" id="{FC56F50E-3216-427E-8391-06A85F203446}"/>
              </a:ext>
            </a:extLst>
          </p:cNvPr>
          <p:cNvSpPr>
            <a:spLocks noGrp="1"/>
          </p:cNvSpPr>
          <p:nvPr>
            <p:ph type="body" sz="quarter" idx="13"/>
          </p:nvPr>
        </p:nvSpPr>
        <p:spPr/>
        <p:txBody>
          <a:bodyPr/>
          <a:lstStyle/>
          <a:p>
            <a:endParaRPr lang="en-US" dirty="0"/>
          </a:p>
          <a:p>
            <a:endParaRPr lang="en-US" dirty="0"/>
          </a:p>
          <a:p>
            <a:endParaRPr lang="en-US" dirty="0"/>
          </a:p>
          <a:p>
            <a:pPr algn="ctr"/>
            <a:r>
              <a:rPr lang="en-US" b="1" dirty="0"/>
              <a:t>Measurable Objectives</a:t>
            </a:r>
          </a:p>
        </p:txBody>
      </p:sp>
      <p:sp>
        <p:nvSpPr>
          <p:cNvPr id="8" name="Text Placeholder 7">
            <a:extLst>
              <a:ext uri="{FF2B5EF4-FFF2-40B4-BE49-F238E27FC236}">
                <a16:creationId xmlns:a16="http://schemas.microsoft.com/office/drawing/2014/main" id="{2EE67C69-7805-45F4-A80C-9739A0C37C94}"/>
              </a:ext>
            </a:extLst>
          </p:cNvPr>
          <p:cNvSpPr>
            <a:spLocks noGrp="1"/>
          </p:cNvSpPr>
          <p:nvPr>
            <p:ph type="body" sz="half" idx="17"/>
          </p:nvPr>
        </p:nvSpPr>
        <p:spPr>
          <a:xfrm>
            <a:off x="7224156" y="3022673"/>
            <a:ext cx="4287522" cy="2913513"/>
          </a:xfrm>
        </p:spPr>
        <p:txBody>
          <a:bodyPr>
            <a:noAutofit/>
          </a:bodyPr>
          <a:lstStyle/>
          <a:p>
            <a:r>
              <a:rPr lang="en-US" sz="1500" b="1" dirty="0"/>
              <a:t>The measurable objectives state the specific numeric or percentage benchmarks to be achieved by the related Objective. If there are federal, state or department standards, the standard(s) should be referenced.</a:t>
            </a:r>
          </a:p>
          <a:p>
            <a:r>
              <a:rPr lang="en-US" sz="1500" b="1" dirty="0"/>
              <a:t>Measurable Objectives may be fixed or adjusted from year to year.</a:t>
            </a:r>
          </a:p>
          <a:p>
            <a:r>
              <a:rPr lang="en-US" sz="1500" b="1" dirty="0"/>
              <a:t>Avoid non-measurable terms such as “all,  some, most, or several.”</a:t>
            </a:r>
          </a:p>
          <a:p>
            <a:endParaRPr lang="en-US" sz="1500" b="1" dirty="0"/>
          </a:p>
        </p:txBody>
      </p:sp>
    </p:spTree>
    <p:extLst>
      <p:ext uri="{BB962C8B-B14F-4D97-AF65-F5344CB8AC3E}">
        <p14:creationId xmlns:p14="http://schemas.microsoft.com/office/powerpoint/2010/main" val="19767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06-FDA3-4B15-9318-A021FCC17A50}"/>
              </a:ext>
            </a:extLst>
          </p:cNvPr>
          <p:cNvSpPr>
            <a:spLocks noGrp="1"/>
          </p:cNvSpPr>
          <p:nvPr>
            <p:ph type="title"/>
          </p:nvPr>
        </p:nvSpPr>
        <p:spPr>
          <a:xfrm>
            <a:off x="669222" y="753228"/>
            <a:ext cx="9826500" cy="1080938"/>
          </a:xfrm>
        </p:spPr>
        <p:txBody>
          <a:bodyPr/>
          <a:lstStyle/>
          <a:p>
            <a:r>
              <a:rPr lang="en-US" dirty="0"/>
              <a:t>Linking the Mid Year Progress Check to Results</a:t>
            </a:r>
          </a:p>
        </p:txBody>
      </p:sp>
      <p:sp>
        <p:nvSpPr>
          <p:cNvPr id="3" name="Text Placeholder 2">
            <a:extLst>
              <a:ext uri="{FF2B5EF4-FFF2-40B4-BE49-F238E27FC236}">
                <a16:creationId xmlns:a16="http://schemas.microsoft.com/office/drawing/2014/main" id="{59228324-54C1-4A5E-8094-635C4149A020}"/>
              </a:ext>
            </a:extLst>
          </p:cNvPr>
          <p:cNvSpPr>
            <a:spLocks noGrp="1"/>
          </p:cNvSpPr>
          <p:nvPr>
            <p:ph type="body" idx="1"/>
          </p:nvPr>
        </p:nvSpPr>
        <p:spPr/>
        <p:txBody>
          <a:bodyPr/>
          <a:lstStyle/>
          <a:p>
            <a:r>
              <a:rPr lang="en-US" b="1" dirty="0"/>
              <a:t>Mid Year Progress</a:t>
            </a:r>
          </a:p>
        </p:txBody>
      </p:sp>
      <p:sp>
        <p:nvSpPr>
          <p:cNvPr id="4" name="Text Placeholder 3">
            <a:extLst>
              <a:ext uri="{FF2B5EF4-FFF2-40B4-BE49-F238E27FC236}">
                <a16:creationId xmlns:a16="http://schemas.microsoft.com/office/drawing/2014/main" id="{A2645BBB-CEF9-45D6-AB54-41F7944C0DE9}"/>
              </a:ext>
            </a:extLst>
          </p:cNvPr>
          <p:cNvSpPr>
            <a:spLocks noGrp="1"/>
          </p:cNvSpPr>
          <p:nvPr>
            <p:ph type="body" sz="half" idx="15"/>
          </p:nvPr>
        </p:nvSpPr>
        <p:spPr/>
        <p:txBody>
          <a:bodyPr>
            <a:normAutofit/>
          </a:bodyPr>
          <a:lstStyle/>
          <a:p>
            <a:r>
              <a:rPr lang="en-US" sz="1500" b="1" dirty="0"/>
              <a:t>A brief statement describing the progress of each goal at the mid-year point. The purpose of the mid-year progress check is to identify any unexpected challenges, and/or accomplishments.</a:t>
            </a:r>
          </a:p>
          <a:p>
            <a:r>
              <a:rPr lang="en-US" sz="1500" b="1" dirty="0"/>
              <a:t>The Mid-Year Progress check is a reference point when doing the end of year evaluations , to write the Results narrative</a:t>
            </a:r>
            <a:r>
              <a:rPr lang="en-US" sz="1500" dirty="0"/>
              <a:t>.</a:t>
            </a:r>
          </a:p>
        </p:txBody>
      </p:sp>
      <p:sp>
        <p:nvSpPr>
          <p:cNvPr id="5" name="Text Placeholder 4">
            <a:extLst>
              <a:ext uri="{FF2B5EF4-FFF2-40B4-BE49-F238E27FC236}">
                <a16:creationId xmlns:a16="http://schemas.microsoft.com/office/drawing/2014/main" id="{C93FF2EA-E499-4FFB-8893-E79C5620DBE2}"/>
              </a:ext>
            </a:extLst>
          </p:cNvPr>
          <p:cNvSpPr>
            <a:spLocks noGrp="1"/>
          </p:cNvSpPr>
          <p:nvPr>
            <p:ph type="body" sz="quarter" idx="3"/>
          </p:nvPr>
        </p:nvSpPr>
        <p:spPr/>
        <p:txBody>
          <a:bodyPr/>
          <a:lstStyle/>
          <a:p>
            <a:r>
              <a:rPr lang="en-US" b="1" dirty="0"/>
              <a:t>Results</a:t>
            </a:r>
          </a:p>
        </p:txBody>
      </p:sp>
      <p:sp>
        <p:nvSpPr>
          <p:cNvPr id="6" name="Text Placeholder 5">
            <a:extLst>
              <a:ext uri="{FF2B5EF4-FFF2-40B4-BE49-F238E27FC236}">
                <a16:creationId xmlns:a16="http://schemas.microsoft.com/office/drawing/2014/main" id="{06F97C95-10F5-408A-B040-DC76E7D76AAE}"/>
              </a:ext>
            </a:extLst>
          </p:cNvPr>
          <p:cNvSpPr>
            <a:spLocks noGrp="1"/>
          </p:cNvSpPr>
          <p:nvPr>
            <p:ph type="body" sz="half" idx="16"/>
          </p:nvPr>
        </p:nvSpPr>
        <p:spPr/>
        <p:txBody>
          <a:bodyPr>
            <a:normAutofit/>
          </a:bodyPr>
          <a:lstStyle/>
          <a:p>
            <a:r>
              <a:rPr lang="en-US" sz="1500" b="1" dirty="0"/>
              <a:t>The Results are  specific statements that describe the actual accomplishments in numeric or percentage terms.  </a:t>
            </a:r>
          </a:p>
          <a:p>
            <a:r>
              <a:rPr lang="en-US" sz="1500" b="1" dirty="0"/>
              <a:t>Avoid singular numeric or percentage responses. Avoid terms such as “yes, no, sometimes, </a:t>
            </a:r>
            <a:r>
              <a:rPr lang="en-US" sz="1500" b="1" dirty="0" err="1"/>
              <a:t>somewhat,incomplete</a:t>
            </a:r>
            <a:r>
              <a:rPr lang="en-US" sz="1500" b="1" dirty="0"/>
              <a:t>, on-going. significant progress.”</a:t>
            </a:r>
          </a:p>
        </p:txBody>
      </p:sp>
      <p:sp>
        <p:nvSpPr>
          <p:cNvPr id="7" name="Text Placeholder 6">
            <a:extLst>
              <a:ext uri="{FF2B5EF4-FFF2-40B4-BE49-F238E27FC236}">
                <a16:creationId xmlns:a16="http://schemas.microsoft.com/office/drawing/2014/main" id="{FC56F50E-3216-427E-8391-06A85F203446}"/>
              </a:ext>
            </a:extLst>
          </p:cNvPr>
          <p:cNvSpPr>
            <a:spLocks noGrp="1"/>
          </p:cNvSpPr>
          <p:nvPr>
            <p:ph type="body" sz="quarter" idx="13"/>
          </p:nvPr>
        </p:nvSpPr>
        <p:spPr/>
        <p:txBody>
          <a:bodyPr/>
          <a:lstStyle/>
          <a:p>
            <a:r>
              <a:rPr lang="en-US" b="1" dirty="0"/>
              <a:t>Use of Results</a:t>
            </a:r>
          </a:p>
        </p:txBody>
      </p:sp>
      <p:sp>
        <p:nvSpPr>
          <p:cNvPr id="8" name="Text Placeholder 7">
            <a:extLst>
              <a:ext uri="{FF2B5EF4-FFF2-40B4-BE49-F238E27FC236}">
                <a16:creationId xmlns:a16="http://schemas.microsoft.com/office/drawing/2014/main" id="{2EE67C69-7805-45F4-A80C-9739A0C37C94}"/>
              </a:ext>
            </a:extLst>
          </p:cNvPr>
          <p:cNvSpPr>
            <a:spLocks noGrp="1"/>
          </p:cNvSpPr>
          <p:nvPr>
            <p:ph type="body" sz="half" idx="17"/>
          </p:nvPr>
        </p:nvSpPr>
        <p:spPr/>
        <p:txBody>
          <a:bodyPr>
            <a:normAutofit/>
          </a:bodyPr>
          <a:lstStyle/>
          <a:p>
            <a:r>
              <a:rPr lang="en-US" sz="1500" b="1" dirty="0"/>
              <a:t>Use-of Results is the narrative action plan that the office-department will strive to accomplish in the next academic year. </a:t>
            </a:r>
          </a:p>
          <a:p>
            <a:r>
              <a:rPr lang="en-US" sz="1500" b="1" dirty="0"/>
              <a:t>Avoid using terms such as “ will proceed as usual, continue  with same efforts, no changes needed.”</a:t>
            </a:r>
          </a:p>
          <a:p>
            <a:endParaRPr lang="en-US" dirty="0"/>
          </a:p>
        </p:txBody>
      </p:sp>
    </p:spTree>
    <p:extLst>
      <p:ext uri="{BB962C8B-B14F-4D97-AF65-F5344CB8AC3E}">
        <p14:creationId xmlns:p14="http://schemas.microsoft.com/office/powerpoint/2010/main" val="1370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5606-FDA3-4B15-9318-A021FCC17A50}"/>
              </a:ext>
            </a:extLst>
          </p:cNvPr>
          <p:cNvSpPr>
            <a:spLocks noGrp="1"/>
          </p:cNvSpPr>
          <p:nvPr>
            <p:ph type="title"/>
          </p:nvPr>
        </p:nvSpPr>
        <p:spPr>
          <a:xfrm>
            <a:off x="669222" y="753228"/>
            <a:ext cx="9826500" cy="1080938"/>
          </a:xfrm>
        </p:spPr>
        <p:txBody>
          <a:bodyPr/>
          <a:lstStyle/>
          <a:p>
            <a:r>
              <a:rPr lang="en-US" dirty="0"/>
              <a:t>Difference between Results and Use of Results</a:t>
            </a:r>
          </a:p>
        </p:txBody>
      </p:sp>
      <p:sp>
        <p:nvSpPr>
          <p:cNvPr id="3" name="Text Placeholder 2">
            <a:extLst>
              <a:ext uri="{FF2B5EF4-FFF2-40B4-BE49-F238E27FC236}">
                <a16:creationId xmlns:a16="http://schemas.microsoft.com/office/drawing/2014/main" id="{59228324-54C1-4A5E-8094-635C4149A020}"/>
              </a:ext>
            </a:extLst>
          </p:cNvPr>
          <p:cNvSpPr>
            <a:spLocks noGrp="1"/>
          </p:cNvSpPr>
          <p:nvPr>
            <p:ph type="body" idx="1"/>
          </p:nvPr>
        </p:nvSpPr>
        <p:spPr/>
        <p:txBody>
          <a:bodyPr/>
          <a:lstStyle/>
          <a:p>
            <a:r>
              <a:rPr lang="en-US" b="1" dirty="0"/>
              <a:t>Results and Use of Results</a:t>
            </a:r>
          </a:p>
        </p:txBody>
      </p:sp>
      <p:sp>
        <p:nvSpPr>
          <p:cNvPr id="4" name="Text Placeholder 3">
            <a:extLst>
              <a:ext uri="{FF2B5EF4-FFF2-40B4-BE49-F238E27FC236}">
                <a16:creationId xmlns:a16="http://schemas.microsoft.com/office/drawing/2014/main" id="{A2645BBB-CEF9-45D6-AB54-41F7944C0DE9}"/>
              </a:ext>
            </a:extLst>
          </p:cNvPr>
          <p:cNvSpPr>
            <a:spLocks noGrp="1"/>
          </p:cNvSpPr>
          <p:nvPr>
            <p:ph type="body" sz="half" idx="15"/>
          </p:nvPr>
        </p:nvSpPr>
        <p:spPr/>
        <p:txBody>
          <a:bodyPr>
            <a:normAutofit/>
          </a:bodyPr>
          <a:lstStyle/>
          <a:p>
            <a:r>
              <a:rPr lang="en-US" sz="1500" b="1" dirty="0"/>
              <a:t>Results are written in past tense language. You are reporting what has already happened, in measurable terms</a:t>
            </a:r>
          </a:p>
          <a:p>
            <a:endParaRPr lang="en-US" sz="1500" b="1" dirty="0"/>
          </a:p>
          <a:p>
            <a:r>
              <a:rPr lang="en-US" sz="1500" b="1" dirty="0"/>
              <a:t>Use of Results are written in future tense language. You are making action plans for the next year, reflecting the related objective.</a:t>
            </a:r>
          </a:p>
        </p:txBody>
      </p:sp>
      <p:sp>
        <p:nvSpPr>
          <p:cNvPr id="5" name="Text Placeholder 4">
            <a:extLst>
              <a:ext uri="{FF2B5EF4-FFF2-40B4-BE49-F238E27FC236}">
                <a16:creationId xmlns:a16="http://schemas.microsoft.com/office/drawing/2014/main" id="{C93FF2EA-E499-4FFB-8893-E79C5620DBE2}"/>
              </a:ext>
            </a:extLst>
          </p:cNvPr>
          <p:cNvSpPr>
            <a:spLocks noGrp="1"/>
          </p:cNvSpPr>
          <p:nvPr>
            <p:ph type="body" sz="quarter" idx="3"/>
          </p:nvPr>
        </p:nvSpPr>
        <p:spPr/>
        <p:txBody>
          <a:bodyPr/>
          <a:lstStyle/>
          <a:p>
            <a:r>
              <a:rPr lang="en-US" b="1" dirty="0"/>
              <a:t>Results</a:t>
            </a:r>
          </a:p>
        </p:txBody>
      </p:sp>
      <p:sp>
        <p:nvSpPr>
          <p:cNvPr id="6" name="Text Placeholder 5">
            <a:extLst>
              <a:ext uri="{FF2B5EF4-FFF2-40B4-BE49-F238E27FC236}">
                <a16:creationId xmlns:a16="http://schemas.microsoft.com/office/drawing/2014/main" id="{06F97C95-10F5-408A-B040-DC76E7D76AAE}"/>
              </a:ext>
            </a:extLst>
          </p:cNvPr>
          <p:cNvSpPr>
            <a:spLocks noGrp="1"/>
          </p:cNvSpPr>
          <p:nvPr>
            <p:ph type="body" sz="half" idx="16"/>
          </p:nvPr>
        </p:nvSpPr>
        <p:spPr/>
        <p:txBody>
          <a:bodyPr>
            <a:normAutofit lnSpcReduction="10000"/>
          </a:bodyPr>
          <a:lstStyle/>
          <a:p>
            <a:r>
              <a:rPr lang="en-US" sz="1500" b="1" dirty="0"/>
              <a:t>The Results are  specific statements that describe the actual accomplishments in numeric or percentage terms.  </a:t>
            </a:r>
          </a:p>
          <a:p>
            <a:r>
              <a:rPr lang="en-US" sz="1500" b="1" dirty="0"/>
              <a:t>The numeric/percentage results can be supported by using terms like “accomplished the objective”, or “did not accomplish the objective.” </a:t>
            </a:r>
          </a:p>
          <a:p>
            <a:r>
              <a:rPr lang="en-US" sz="1500" b="1" dirty="0"/>
              <a:t>Avoid singular numeric or percentage responses ,and cliché terms such as “incomplete, on-going. significant progress.”</a:t>
            </a:r>
          </a:p>
        </p:txBody>
      </p:sp>
      <p:sp>
        <p:nvSpPr>
          <p:cNvPr id="7" name="Text Placeholder 6">
            <a:extLst>
              <a:ext uri="{FF2B5EF4-FFF2-40B4-BE49-F238E27FC236}">
                <a16:creationId xmlns:a16="http://schemas.microsoft.com/office/drawing/2014/main" id="{FC56F50E-3216-427E-8391-06A85F203446}"/>
              </a:ext>
            </a:extLst>
          </p:cNvPr>
          <p:cNvSpPr>
            <a:spLocks noGrp="1"/>
          </p:cNvSpPr>
          <p:nvPr>
            <p:ph type="body" sz="quarter" idx="13"/>
          </p:nvPr>
        </p:nvSpPr>
        <p:spPr/>
        <p:txBody>
          <a:bodyPr/>
          <a:lstStyle/>
          <a:p>
            <a:r>
              <a:rPr lang="en-US" b="1" dirty="0"/>
              <a:t>Use of Results</a:t>
            </a:r>
          </a:p>
        </p:txBody>
      </p:sp>
      <p:sp>
        <p:nvSpPr>
          <p:cNvPr id="8" name="Text Placeholder 7">
            <a:extLst>
              <a:ext uri="{FF2B5EF4-FFF2-40B4-BE49-F238E27FC236}">
                <a16:creationId xmlns:a16="http://schemas.microsoft.com/office/drawing/2014/main" id="{2EE67C69-7805-45F4-A80C-9739A0C37C94}"/>
              </a:ext>
            </a:extLst>
          </p:cNvPr>
          <p:cNvSpPr>
            <a:spLocks noGrp="1"/>
          </p:cNvSpPr>
          <p:nvPr>
            <p:ph type="body" sz="half" idx="17"/>
          </p:nvPr>
        </p:nvSpPr>
        <p:spPr>
          <a:xfrm>
            <a:off x="7224156" y="3022673"/>
            <a:ext cx="3799662" cy="2913513"/>
          </a:xfrm>
        </p:spPr>
        <p:txBody>
          <a:bodyPr>
            <a:normAutofit/>
          </a:bodyPr>
          <a:lstStyle/>
          <a:p>
            <a:r>
              <a:rPr lang="en-US" sz="1500" b="1" dirty="0"/>
              <a:t>Use of Results response is not a detailed explanation of the results. </a:t>
            </a:r>
          </a:p>
          <a:p>
            <a:r>
              <a:rPr lang="en-US" sz="1500" b="1" dirty="0"/>
              <a:t>The Use-of Results narratives are the action plans that the UNIT will strive to accomplish in the next academic year. Simply state what you can do to demonstrate continuous improvement </a:t>
            </a:r>
          </a:p>
          <a:p>
            <a:r>
              <a:rPr lang="en-US" sz="1500" b="1" dirty="0"/>
              <a:t>Avoid terms such as “ will proceed as usual, continue  with same efforts, no changes needed.”</a:t>
            </a:r>
          </a:p>
          <a:p>
            <a:endParaRPr lang="en-US" dirty="0"/>
          </a:p>
        </p:txBody>
      </p:sp>
    </p:spTree>
    <p:extLst>
      <p:ext uri="{BB962C8B-B14F-4D97-AF65-F5344CB8AC3E}">
        <p14:creationId xmlns:p14="http://schemas.microsoft.com/office/powerpoint/2010/main" val="100908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12EC5D-ABCF-42F7-942E-1A381600D635}"/>
              </a:ext>
            </a:extLst>
          </p:cNvPr>
          <p:cNvPicPr>
            <a:picLocks noChangeAspect="1"/>
          </p:cNvPicPr>
          <p:nvPr/>
        </p:nvPicPr>
        <p:blipFill>
          <a:blip r:embed="rId2"/>
          <a:stretch>
            <a:fillRect/>
          </a:stretch>
        </p:blipFill>
        <p:spPr>
          <a:xfrm>
            <a:off x="672613" y="650630"/>
            <a:ext cx="9794629" cy="5561135"/>
          </a:xfrm>
          <a:prstGeom prst="rect">
            <a:avLst/>
          </a:prstGeom>
        </p:spPr>
      </p:pic>
    </p:spTree>
    <p:extLst>
      <p:ext uri="{BB962C8B-B14F-4D97-AF65-F5344CB8AC3E}">
        <p14:creationId xmlns:p14="http://schemas.microsoft.com/office/powerpoint/2010/main" val="284158786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C4AAF32D5100409AD611E399BD88E8" ma:contentTypeVersion="14" ma:contentTypeDescription="Create a new document." ma:contentTypeScope="" ma:versionID="f822abe081b120d33dbac68c4614dfa7">
  <xsd:schema xmlns:xsd="http://www.w3.org/2001/XMLSchema" xmlns:xs="http://www.w3.org/2001/XMLSchema" xmlns:p="http://schemas.microsoft.com/office/2006/metadata/properties" xmlns:ns3="8d6a14b3-3e50-4bac-907b-cfe24efcd0dc" xmlns:ns4="53014c1e-f4af-4874-97a5-fc950e248bba" targetNamespace="http://schemas.microsoft.com/office/2006/metadata/properties" ma:root="true" ma:fieldsID="a123eacc78ff9b34a501c6c026a02ac1" ns3:_="" ns4:_="">
    <xsd:import namespace="8d6a14b3-3e50-4bac-907b-cfe24efcd0dc"/>
    <xsd:import namespace="53014c1e-f4af-4874-97a5-fc950e248bb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a14b3-3e50-4bac-907b-cfe24efcd0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014c1e-f4af-4874-97a5-fc950e248bb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F78229-40D9-4F37-9990-E3897F384E30}">
  <ds:schemaRefs>
    <ds:schemaRef ds:uri="http://schemas.microsoft.com/sharepoint/v3/contenttype/forms"/>
  </ds:schemaRefs>
</ds:datastoreItem>
</file>

<file path=customXml/itemProps2.xml><?xml version="1.0" encoding="utf-8"?>
<ds:datastoreItem xmlns:ds="http://schemas.openxmlformats.org/officeDocument/2006/customXml" ds:itemID="{C393C7A7-D8C0-413C-A91B-3DE3E76C5E57}">
  <ds:schemaRefs>
    <ds:schemaRef ds:uri="http://www.w3.org/XML/1998/namespace"/>
    <ds:schemaRef ds:uri="http://schemas.openxmlformats.org/package/2006/metadata/core-properties"/>
    <ds:schemaRef ds:uri="8d6a14b3-3e50-4bac-907b-cfe24efcd0dc"/>
    <ds:schemaRef ds:uri="http://purl.org/dc/elements/1.1/"/>
    <ds:schemaRef ds:uri="53014c1e-f4af-4874-97a5-fc950e248bba"/>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E65F892F-CCA8-449B-8591-0A96A977F2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a14b3-3e50-4bac-907b-cfe24efcd0dc"/>
    <ds:schemaRef ds:uri="53014c1e-f4af-4874-97a5-fc950e248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670</TotalTime>
  <Words>1120</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Trebuchet MS</vt:lpstr>
      <vt:lpstr>Berlin</vt:lpstr>
      <vt:lpstr>IE Annual Unit Plans </vt:lpstr>
      <vt:lpstr>What is the Annual Unit Plan?</vt:lpstr>
      <vt:lpstr>What is the role of the IE Annual Unit Plans?</vt:lpstr>
      <vt:lpstr>PowerPoint Presentation</vt:lpstr>
      <vt:lpstr>Components of the Unit Plan Template</vt:lpstr>
      <vt:lpstr>More Components of the Unit Plan Template</vt:lpstr>
      <vt:lpstr>Linking the Mid Year Progress Check to Results</vt:lpstr>
      <vt:lpstr>Difference between Results and Use of Results</vt:lpstr>
      <vt:lpstr>PowerPoint Presentation</vt:lpstr>
      <vt:lpstr>Evaluation: Unit Plan to Assessment Report</vt:lpstr>
      <vt:lpstr>Evaluation: Unit Plan to Assessment Report</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 Unit Plans</dc:title>
  <dc:creator>James M. Knowles</dc:creator>
  <cp:lastModifiedBy>Knowles, James M.</cp:lastModifiedBy>
  <cp:revision>52</cp:revision>
  <dcterms:created xsi:type="dcterms:W3CDTF">2020-04-29T13:53:00Z</dcterms:created>
  <dcterms:modified xsi:type="dcterms:W3CDTF">2022-09-15T15:48:09Z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0x01010011C4AAF32D5100409AD611E399BD88E8</vt:lpwstr>
  </property>
</Properties>
</file>