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76" r:id="rId7"/>
    <p:sldId id="274" r:id="rId8"/>
    <p:sldId id="285" r:id="rId9"/>
    <p:sldId id="267" r:id="rId10"/>
    <p:sldId id="259" r:id="rId11"/>
    <p:sldId id="260" r:id="rId12"/>
    <p:sldId id="280" r:id="rId13"/>
    <p:sldId id="281" r:id="rId14"/>
    <p:sldId id="282" r:id="rId15"/>
    <p:sldId id="283" r:id="rId16"/>
    <p:sldId id="284" r:id="rId17"/>
    <p:sldId id="263" r:id="rId18"/>
    <p:sldId id="269" r:id="rId19"/>
    <p:sldId id="270" r:id="rId20"/>
    <p:sldId id="279" r:id="rId21"/>
    <p:sldId id="271" r:id="rId22"/>
    <p:sldId id="277" r:id="rId23"/>
    <p:sldId id="272" r:id="rId24"/>
    <p:sldId id="278" r:id="rId25"/>
    <p:sldId id="265" r:id="rId26"/>
    <p:sldId id="273" r:id="rId27"/>
    <p:sldId id="27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18" d="100"/>
          <a:sy n="118" d="100"/>
        </p:scale>
        <p:origin x="11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nowles, James M." userId="458a053b-6fbb-495f-9b75-038ceab40c1e" providerId="ADAL" clId="{E8956718-C0D9-4DB5-B933-EE6AF9F54CE9}"/>
    <pc:docChg chg="custSel addSld modSld sldOrd">
      <pc:chgData name="Knowles, James M." userId="458a053b-6fbb-495f-9b75-038ceab40c1e" providerId="ADAL" clId="{E8956718-C0D9-4DB5-B933-EE6AF9F54CE9}" dt="2023-03-30T19:22:10.406" v="2783" actId="20577"/>
      <pc:docMkLst>
        <pc:docMk/>
      </pc:docMkLst>
      <pc:sldChg chg="modSp">
        <pc:chgData name="Knowles, James M." userId="458a053b-6fbb-495f-9b75-038ceab40c1e" providerId="ADAL" clId="{E8956718-C0D9-4DB5-B933-EE6AF9F54CE9}" dt="2023-03-30T19:15:12.531" v="2722" actId="20577"/>
        <pc:sldMkLst>
          <pc:docMk/>
          <pc:sldMk cId="1067501874" sldId="260"/>
        </pc:sldMkLst>
        <pc:spChg chg="mod">
          <ac:chgData name="Knowles, James M." userId="458a053b-6fbb-495f-9b75-038ceab40c1e" providerId="ADAL" clId="{E8956718-C0D9-4DB5-B933-EE6AF9F54CE9}" dt="2023-03-30T19:15:12.531" v="2722" actId="20577"/>
          <ac:spMkLst>
            <pc:docMk/>
            <pc:sldMk cId="1067501874" sldId="260"/>
            <ac:spMk id="3" creationId="{428D2C13-D080-40D6-A059-C2E550DC886A}"/>
          </ac:spMkLst>
        </pc:spChg>
      </pc:sldChg>
      <pc:sldChg chg="modSp">
        <pc:chgData name="Knowles, James M." userId="458a053b-6fbb-495f-9b75-038ceab40c1e" providerId="ADAL" clId="{E8956718-C0D9-4DB5-B933-EE6AF9F54CE9}" dt="2023-03-30T19:22:10.406" v="2783" actId="20577"/>
        <pc:sldMkLst>
          <pc:docMk/>
          <pc:sldMk cId="243392932" sldId="271"/>
        </pc:sldMkLst>
        <pc:spChg chg="mod">
          <ac:chgData name="Knowles, James M." userId="458a053b-6fbb-495f-9b75-038ceab40c1e" providerId="ADAL" clId="{E8956718-C0D9-4DB5-B933-EE6AF9F54CE9}" dt="2023-03-30T19:22:10.406" v="2783" actId="20577"/>
          <ac:spMkLst>
            <pc:docMk/>
            <pc:sldMk cId="243392932" sldId="271"/>
            <ac:spMk id="3" creationId="{9601DE89-CE4D-45AE-AC07-FFECE70A93B2}"/>
          </ac:spMkLst>
        </pc:spChg>
      </pc:sldChg>
      <pc:sldChg chg="modSp">
        <pc:chgData name="Knowles, James M." userId="458a053b-6fbb-495f-9b75-038ceab40c1e" providerId="ADAL" clId="{E8956718-C0D9-4DB5-B933-EE6AF9F54CE9}" dt="2023-03-30T19:11:45.602" v="2598" actId="115"/>
        <pc:sldMkLst>
          <pc:docMk/>
          <pc:sldMk cId="362450877" sldId="276"/>
        </pc:sldMkLst>
        <pc:spChg chg="mod">
          <ac:chgData name="Knowles, James M." userId="458a053b-6fbb-495f-9b75-038ceab40c1e" providerId="ADAL" clId="{E8956718-C0D9-4DB5-B933-EE6AF9F54CE9}" dt="2023-03-30T19:11:45.602" v="2598" actId="115"/>
          <ac:spMkLst>
            <pc:docMk/>
            <pc:sldMk cId="362450877" sldId="276"/>
            <ac:spMk id="3" creationId="{3039CC65-4637-4C73-B5F6-7A0423E6E7D0}"/>
          </ac:spMkLst>
        </pc:spChg>
      </pc:sldChg>
      <pc:sldChg chg="modSp">
        <pc:chgData name="Knowles, James M." userId="458a053b-6fbb-495f-9b75-038ceab40c1e" providerId="ADAL" clId="{E8956718-C0D9-4DB5-B933-EE6AF9F54CE9}" dt="2023-03-30T19:20:13.843" v="2779" actId="20577"/>
        <pc:sldMkLst>
          <pc:docMk/>
          <pc:sldMk cId="2807663250" sldId="279"/>
        </pc:sldMkLst>
        <pc:spChg chg="mod">
          <ac:chgData name="Knowles, James M." userId="458a053b-6fbb-495f-9b75-038ceab40c1e" providerId="ADAL" clId="{E8956718-C0D9-4DB5-B933-EE6AF9F54CE9}" dt="2023-03-30T19:20:13.843" v="2779" actId="20577"/>
          <ac:spMkLst>
            <pc:docMk/>
            <pc:sldMk cId="2807663250" sldId="279"/>
            <ac:spMk id="3" creationId="{A854CA6E-EF36-4B09-BA7D-63F94B0F8C61}"/>
          </ac:spMkLst>
        </pc:spChg>
      </pc:sldChg>
      <pc:sldChg chg="addSp delSp modSp add">
        <pc:chgData name="Knowles, James M." userId="458a053b-6fbb-495f-9b75-038ceab40c1e" providerId="ADAL" clId="{E8956718-C0D9-4DB5-B933-EE6AF9F54CE9}" dt="2023-03-30T19:16:02.026" v="2741" actId="20577"/>
        <pc:sldMkLst>
          <pc:docMk/>
          <pc:sldMk cId="2442923807" sldId="280"/>
        </pc:sldMkLst>
        <pc:spChg chg="add del mod">
          <ac:chgData name="Knowles, James M." userId="458a053b-6fbb-495f-9b75-038ceab40c1e" providerId="ADAL" clId="{E8956718-C0D9-4DB5-B933-EE6AF9F54CE9}" dt="2023-03-29T16:26:10.596" v="237" actId="478"/>
          <ac:spMkLst>
            <pc:docMk/>
            <pc:sldMk cId="2442923807" sldId="280"/>
            <ac:spMk id="3" creationId="{8AA9C69D-031F-46FD-8F2C-6A21B3BC4442}"/>
          </ac:spMkLst>
        </pc:spChg>
        <pc:spChg chg="mod">
          <ac:chgData name="Knowles, James M." userId="458a053b-6fbb-495f-9b75-038ceab40c1e" providerId="ADAL" clId="{E8956718-C0D9-4DB5-B933-EE6AF9F54CE9}" dt="2023-03-30T19:16:02.026" v="2741" actId="20577"/>
          <ac:spMkLst>
            <pc:docMk/>
            <pc:sldMk cId="2442923807" sldId="280"/>
            <ac:spMk id="5" creationId="{AC69164A-D410-4555-A256-C24764EC1F8E}"/>
          </ac:spMkLst>
        </pc:spChg>
        <pc:graphicFrameChg chg="add del mod">
          <ac:chgData name="Knowles, James M." userId="458a053b-6fbb-495f-9b75-038ceab40c1e" providerId="ADAL" clId="{E8956718-C0D9-4DB5-B933-EE6AF9F54CE9}" dt="2023-03-29T16:33:22.433" v="473" actId="13926"/>
          <ac:graphicFrameMkLst>
            <pc:docMk/>
            <pc:sldMk cId="2442923807" sldId="280"/>
            <ac:graphicFrameMk id="4" creationId="{CABA047B-EAAE-4B11-A9B3-15DC0AE311EB}"/>
          </ac:graphicFrameMkLst>
        </pc:graphicFrameChg>
        <pc:graphicFrameChg chg="del mod">
          <ac:chgData name="Knowles, James M." userId="458a053b-6fbb-495f-9b75-038ceab40c1e" providerId="ADAL" clId="{E8956718-C0D9-4DB5-B933-EE6AF9F54CE9}" dt="2023-03-29T16:22:46.993" v="68" actId="478"/>
          <ac:graphicFrameMkLst>
            <pc:docMk/>
            <pc:sldMk cId="2442923807" sldId="280"/>
            <ac:graphicFrameMk id="11" creationId="{0FE27A45-838F-4732-BAFA-709D3030992D}"/>
          </ac:graphicFrameMkLst>
        </pc:graphicFrameChg>
        <pc:picChg chg="del mod">
          <ac:chgData name="Knowles, James M." userId="458a053b-6fbb-495f-9b75-038ceab40c1e" providerId="ADAL" clId="{E8956718-C0D9-4DB5-B933-EE6AF9F54CE9}" dt="2023-03-29T16:29:29.587" v="305" actId="478"/>
          <ac:picMkLst>
            <pc:docMk/>
            <pc:sldMk cId="2442923807" sldId="280"/>
            <ac:picMk id="2" creationId="{265FE9A2-57D3-46B3-BB0B-B20BF08C46CD}"/>
          </ac:picMkLst>
        </pc:picChg>
      </pc:sldChg>
      <pc:sldChg chg="modSp add">
        <pc:chgData name="Knowles, James M." userId="458a053b-6fbb-495f-9b75-038ceab40c1e" providerId="ADAL" clId="{E8956718-C0D9-4DB5-B933-EE6AF9F54CE9}" dt="2023-03-30T19:16:56.250" v="2763" actId="20577"/>
        <pc:sldMkLst>
          <pc:docMk/>
          <pc:sldMk cId="3862270386" sldId="281"/>
        </pc:sldMkLst>
        <pc:spChg chg="mod">
          <ac:chgData name="Knowles, James M." userId="458a053b-6fbb-495f-9b75-038ceab40c1e" providerId="ADAL" clId="{E8956718-C0D9-4DB5-B933-EE6AF9F54CE9}" dt="2023-03-30T19:16:56.250" v="2763" actId="20577"/>
          <ac:spMkLst>
            <pc:docMk/>
            <pc:sldMk cId="3862270386" sldId="281"/>
            <ac:spMk id="5" creationId="{AC69164A-D410-4555-A256-C24764EC1F8E}"/>
          </ac:spMkLst>
        </pc:spChg>
        <pc:graphicFrameChg chg="mod">
          <ac:chgData name="Knowles, James M." userId="458a053b-6fbb-495f-9b75-038ceab40c1e" providerId="ADAL" clId="{E8956718-C0D9-4DB5-B933-EE6AF9F54CE9}" dt="2023-03-29T16:41:53.194" v="1245" actId="478"/>
          <ac:graphicFrameMkLst>
            <pc:docMk/>
            <pc:sldMk cId="3862270386" sldId="281"/>
            <ac:graphicFrameMk id="4" creationId="{CABA047B-EAAE-4B11-A9B3-15DC0AE311EB}"/>
          </ac:graphicFrameMkLst>
        </pc:graphicFrameChg>
      </pc:sldChg>
      <pc:sldChg chg="modSp add">
        <pc:chgData name="Knowles, James M." userId="458a053b-6fbb-495f-9b75-038ceab40c1e" providerId="ADAL" clId="{E8956718-C0D9-4DB5-B933-EE6AF9F54CE9}" dt="2023-03-29T20:11:17.908" v="2597" actId="20577"/>
        <pc:sldMkLst>
          <pc:docMk/>
          <pc:sldMk cId="3858891894" sldId="282"/>
        </pc:sldMkLst>
        <pc:spChg chg="mod">
          <ac:chgData name="Knowles, James M." userId="458a053b-6fbb-495f-9b75-038ceab40c1e" providerId="ADAL" clId="{E8956718-C0D9-4DB5-B933-EE6AF9F54CE9}" dt="2023-03-29T20:11:17.908" v="2597" actId="20577"/>
          <ac:spMkLst>
            <pc:docMk/>
            <pc:sldMk cId="3858891894" sldId="282"/>
            <ac:spMk id="5" creationId="{AC69164A-D410-4555-A256-C24764EC1F8E}"/>
          </ac:spMkLst>
        </pc:spChg>
        <pc:graphicFrameChg chg="mod">
          <ac:chgData name="Knowles, James M." userId="458a053b-6fbb-495f-9b75-038ceab40c1e" providerId="ADAL" clId="{E8956718-C0D9-4DB5-B933-EE6AF9F54CE9}" dt="2023-03-29T16:46:06.567" v="1596"/>
          <ac:graphicFrameMkLst>
            <pc:docMk/>
            <pc:sldMk cId="3858891894" sldId="282"/>
            <ac:graphicFrameMk id="4" creationId="{CABA047B-EAAE-4B11-A9B3-15DC0AE311EB}"/>
          </ac:graphicFrameMkLst>
        </pc:graphicFrameChg>
      </pc:sldChg>
      <pc:sldChg chg="modSp add ord">
        <pc:chgData name="Knowles, James M." userId="458a053b-6fbb-495f-9b75-038ceab40c1e" providerId="ADAL" clId="{E8956718-C0D9-4DB5-B933-EE6AF9F54CE9}" dt="2023-03-30T19:19:26.471" v="2772" actId="113"/>
        <pc:sldMkLst>
          <pc:docMk/>
          <pc:sldMk cId="1489179360" sldId="283"/>
        </pc:sldMkLst>
        <pc:spChg chg="mod">
          <ac:chgData name="Knowles, James M." userId="458a053b-6fbb-495f-9b75-038ceab40c1e" providerId="ADAL" clId="{E8956718-C0D9-4DB5-B933-EE6AF9F54CE9}" dt="2023-03-30T19:19:26.471" v="2772" actId="113"/>
          <ac:spMkLst>
            <pc:docMk/>
            <pc:sldMk cId="1489179360" sldId="283"/>
            <ac:spMk id="5" creationId="{AC69164A-D410-4555-A256-C24764EC1F8E}"/>
          </ac:spMkLst>
        </pc:spChg>
        <pc:graphicFrameChg chg="mod">
          <ac:chgData name="Knowles, James M." userId="458a053b-6fbb-495f-9b75-038ceab40c1e" providerId="ADAL" clId="{E8956718-C0D9-4DB5-B933-EE6AF9F54CE9}" dt="2023-03-29T16:52:11.367" v="1914" actId="20577"/>
          <ac:graphicFrameMkLst>
            <pc:docMk/>
            <pc:sldMk cId="1489179360" sldId="283"/>
            <ac:graphicFrameMk id="4" creationId="{CABA047B-EAAE-4B11-A9B3-15DC0AE311EB}"/>
          </ac:graphicFrameMkLst>
        </pc:graphicFrameChg>
      </pc:sldChg>
      <pc:sldChg chg="addSp delSp modSp add ord">
        <pc:chgData name="Knowles, James M." userId="458a053b-6fbb-495f-9b75-038ceab40c1e" providerId="ADAL" clId="{E8956718-C0D9-4DB5-B933-EE6AF9F54CE9}" dt="2023-03-29T17:02:39.892" v="2583" actId="20577"/>
        <pc:sldMkLst>
          <pc:docMk/>
          <pc:sldMk cId="2524262121" sldId="284"/>
        </pc:sldMkLst>
        <pc:spChg chg="add mod">
          <ac:chgData name="Knowles, James M." userId="458a053b-6fbb-495f-9b75-038ceab40c1e" providerId="ADAL" clId="{E8956718-C0D9-4DB5-B933-EE6AF9F54CE9}" dt="2023-03-29T16:56:40.156" v="2118" actId="113"/>
          <ac:spMkLst>
            <pc:docMk/>
            <pc:sldMk cId="2524262121" sldId="284"/>
            <ac:spMk id="2" creationId="{3C358758-6F2A-4241-A6FD-2DD025B0E787}"/>
          </ac:spMkLst>
        </pc:spChg>
        <pc:spChg chg="add mod">
          <ac:chgData name="Knowles, James M." userId="458a053b-6fbb-495f-9b75-038ceab40c1e" providerId="ADAL" clId="{E8956718-C0D9-4DB5-B933-EE6AF9F54CE9}" dt="2023-03-29T16:59:44.162" v="2415" actId="20577"/>
          <ac:spMkLst>
            <pc:docMk/>
            <pc:sldMk cId="2524262121" sldId="284"/>
            <ac:spMk id="3" creationId="{6BCF24EC-09CD-4BA2-87BD-5917FBD6B50F}"/>
          </ac:spMkLst>
        </pc:spChg>
        <pc:spChg chg="mod">
          <ac:chgData name="Knowles, James M." userId="458a053b-6fbb-495f-9b75-038ceab40c1e" providerId="ADAL" clId="{E8956718-C0D9-4DB5-B933-EE6AF9F54CE9}" dt="2023-03-29T16:56:09.978" v="2069" actId="6549"/>
          <ac:spMkLst>
            <pc:docMk/>
            <pc:sldMk cId="2524262121" sldId="284"/>
            <ac:spMk id="5" creationId="{AC69164A-D410-4555-A256-C24764EC1F8E}"/>
          </ac:spMkLst>
        </pc:spChg>
        <pc:spChg chg="add mod">
          <ac:chgData name="Knowles, James M." userId="458a053b-6fbb-495f-9b75-038ceab40c1e" providerId="ADAL" clId="{E8956718-C0D9-4DB5-B933-EE6AF9F54CE9}" dt="2023-03-29T17:02:39.892" v="2583" actId="20577"/>
          <ac:spMkLst>
            <pc:docMk/>
            <pc:sldMk cId="2524262121" sldId="284"/>
            <ac:spMk id="6" creationId="{8D3CDC23-72EF-410C-A440-270CC03CD373}"/>
          </ac:spMkLst>
        </pc:spChg>
        <pc:graphicFrameChg chg="del mod">
          <ac:chgData name="Knowles, James M." userId="458a053b-6fbb-495f-9b75-038ceab40c1e" providerId="ADAL" clId="{E8956718-C0D9-4DB5-B933-EE6AF9F54CE9}" dt="2023-03-29T16:54:19.908" v="1962" actId="478"/>
          <ac:graphicFrameMkLst>
            <pc:docMk/>
            <pc:sldMk cId="2524262121" sldId="284"/>
            <ac:graphicFrameMk id="4" creationId="{CABA047B-EAAE-4B11-A9B3-15DC0AE311EB}"/>
          </ac:graphicFrameMkLst>
        </pc:graphicFrameChg>
      </pc:sldChg>
    </pc:docChg>
  </pc:docChgLst>
  <pc:docChgLst>
    <pc:chgData name="Knowles, James M." userId="458a053b-6fbb-495f-9b75-038ceab40c1e" providerId="ADAL" clId="{DD5965CB-8BB3-40A2-805C-BDD607E084BD}"/>
    <pc:docChg chg="custSel addSld delSld modSld sldOrd">
      <pc:chgData name="Knowles, James M." userId="458a053b-6fbb-495f-9b75-038ceab40c1e" providerId="ADAL" clId="{DD5965CB-8BB3-40A2-805C-BDD607E084BD}" dt="2023-04-25T18:25:51.544" v="653" actId="20577"/>
      <pc:docMkLst>
        <pc:docMk/>
      </pc:docMkLst>
      <pc:sldChg chg="modSp">
        <pc:chgData name="Knowles, James M." userId="458a053b-6fbb-495f-9b75-038ceab40c1e" providerId="ADAL" clId="{DD5965CB-8BB3-40A2-805C-BDD607E084BD}" dt="2023-04-19T14:50:44.507" v="12"/>
        <pc:sldMkLst>
          <pc:docMk/>
          <pc:sldMk cId="621528728" sldId="259"/>
        </pc:sldMkLst>
        <pc:spChg chg="mod">
          <ac:chgData name="Knowles, James M." userId="458a053b-6fbb-495f-9b75-038ceab40c1e" providerId="ADAL" clId="{DD5965CB-8BB3-40A2-805C-BDD607E084BD}" dt="2023-04-19T14:50:44.507" v="12"/>
          <ac:spMkLst>
            <pc:docMk/>
            <pc:sldMk cId="621528728" sldId="259"/>
            <ac:spMk id="3" creationId="{BDBEA3DA-DA35-49E9-884A-15AEF8A1DEAF}"/>
          </ac:spMkLst>
        </pc:spChg>
      </pc:sldChg>
      <pc:sldChg chg="ord">
        <pc:chgData name="Knowles, James M." userId="458a053b-6fbb-495f-9b75-038ceab40c1e" providerId="ADAL" clId="{DD5965CB-8BB3-40A2-805C-BDD607E084BD}" dt="2023-04-19T14:56:25.777" v="110"/>
        <pc:sldMkLst>
          <pc:docMk/>
          <pc:sldMk cId="1903655695" sldId="263"/>
        </pc:sldMkLst>
      </pc:sldChg>
      <pc:sldChg chg="modSp">
        <pc:chgData name="Knowles, James M." userId="458a053b-6fbb-495f-9b75-038ceab40c1e" providerId="ADAL" clId="{DD5965CB-8BB3-40A2-805C-BDD607E084BD}" dt="2023-04-25T18:25:30.626" v="642" actId="20577"/>
        <pc:sldMkLst>
          <pc:docMk/>
          <pc:sldMk cId="852442479" sldId="265"/>
        </pc:sldMkLst>
        <pc:spChg chg="mod">
          <ac:chgData name="Knowles, James M." userId="458a053b-6fbb-495f-9b75-038ceab40c1e" providerId="ADAL" clId="{DD5965CB-8BB3-40A2-805C-BDD607E084BD}" dt="2023-04-25T18:25:30.626" v="642" actId="20577"/>
          <ac:spMkLst>
            <pc:docMk/>
            <pc:sldMk cId="852442479" sldId="265"/>
            <ac:spMk id="2" creationId="{5942CAD5-2D74-4A78-BAF5-1DC70C17DA15}"/>
          </ac:spMkLst>
        </pc:spChg>
      </pc:sldChg>
      <pc:sldChg chg="modSp">
        <pc:chgData name="Knowles, James M." userId="458a053b-6fbb-495f-9b75-038ceab40c1e" providerId="ADAL" clId="{DD5965CB-8BB3-40A2-805C-BDD607E084BD}" dt="2023-04-19T14:52:57.054" v="32" actId="20577"/>
        <pc:sldMkLst>
          <pc:docMk/>
          <pc:sldMk cId="3776342248" sldId="270"/>
        </pc:sldMkLst>
        <pc:spChg chg="mod">
          <ac:chgData name="Knowles, James M." userId="458a053b-6fbb-495f-9b75-038ceab40c1e" providerId="ADAL" clId="{DD5965CB-8BB3-40A2-805C-BDD607E084BD}" dt="2023-04-19T14:52:45.122" v="31" actId="20577"/>
          <ac:spMkLst>
            <pc:docMk/>
            <pc:sldMk cId="3776342248" sldId="270"/>
            <ac:spMk id="2" creationId="{6CD87CE8-C150-4135-8663-54158E29994E}"/>
          </ac:spMkLst>
        </pc:spChg>
        <pc:spChg chg="mod">
          <ac:chgData name="Knowles, James M." userId="458a053b-6fbb-495f-9b75-038ceab40c1e" providerId="ADAL" clId="{DD5965CB-8BB3-40A2-805C-BDD607E084BD}" dt="2023-04-19T14:52:57.054" v="32" actId="20577"/>
          <ac:spMkLst>
            <pc:docMk/>
            <pc:sldMk cId="3776342248" sldId="270"/>
            <ac:spMk id="3" creationId="{CBDAB1A3-0498-4126-92F3-2583C5B70E0C}"/>
          </ac:spMkLst>
        </pc:spChg>
      </pc:sldChg>
      <pc:sldChg chg="modSp">
        <pc:chgData name="Knowles, James M." userId="458a053b-6fbb-495f-9b75-038ceab40c1e" providerId="ADAL" clId="{DD5965CB-8BB3-40A2-805C-BDD607E084BD}" dt="2023-04-25T18:25:40.250" v="651" actId="20577"/>
        <pc:sldMkLst>
          <pc:docMk/>
          <pc:sldMk cId="3053392051" sldId="273"/>
        </pc:sldMkLst>
        <pc:spChg chg="mod">
          <ac:chgData name="Knowles, James M." userId="458a053b-6fbb-495f-9b75-038ceab40c1e" providerId="ADAL" clId="{DD5965CB-8BB3-40A2-805C-BDD607E084BD}" dt="2023-04-25T18:25:40.250" v="651" actId="20577"/>
          <ac:spMkLst>
            <pc:docMk/>
            <pc:sldMk cId="3053392051" sldId="273"/>
            <ac:spMk id="2" creationId="{F8FEAF10-A184-462F-8CB1-89C3281A6242}"/>
          </ac:spMkLst>
        </pc:spChg>
      </pc:sldChg>
      <pc:sldChg chg="modSp">
        <pc:chgData name="Knowles, James M." userId="458a053b-6fbb-495f-9b75-038ceab40c1e" providerId="ADAL" clId="{DD5965CB-8BB3-40A2-805C-BDD607E084BD}" dt="2023-04-19T14:49:31.382" v="10" actId="20577"/>
        <pc:sldMkLst>
          <pc:docMk/>
          <pc:sldMk cId="1934419786" sldId="274"/>
        </pc:sldMkLst>
        <pc:spChg chg="mod">
          <ac:chgData name="Knowles, James M." userId="458a053b-6fbb-495f-9b75-038ceab40c1e" providerId="ADAL" clId="{DD5965CB-8BB3-40A2-805C-BDD607E084BD}" dt="2023-04-19T14:49:31.382" v="10" actId="20577"/>
          <ac:spMkLst>
            <pc:docMk/>
            <pc:sldMk cId="1934419786" sldId="274"/>
            <ac:spMk id="3" creationId="{DB906563-618B-40BD-9A35-1432EA336DD6}"/>
          </ac:spMkLst>
        </pc:spChg>
      </pc:sldChg>
      <pc:sldChg chg="modSp">
        <pc:chgData name="Knowles, James M." userId="458a053b-6fbb-495f-9b75-038ceab40c1e" providerId="ADAL" clId="{DD5965CB-8BB3-40A2-805C-BDD607E084BD}" dt="2023-04-25T18:25:51.544" v="653" actId="20577"/>
        <pc:sldMkLst>
          <pc:docMk/>
          <pc:sldMk cId="254595412" sldId="275"/>
        </pc:sldMkLst>
        <pc:spChg chg="mod">
          <ac:chgData name="Knowles, James M." userId="458a053b-6fbb-495f-9b75-038ceab40c1e" providerId="ADAL" clId="{DD5965CB-8BB3-40A2-805C-BDD607E084BD}" dt="2023-04-25T18:25:51.544" v="653" actId="20577"/>
          <ac:spMkLst>
            <pc:docMk/>
            <pc:sldMk cId="254595412" sldId="275"/>
            <ac:spMk id="3" creationId="{243D2319-B7EC-46F2-B5EC-716E81B01BD5}"/>
          </ac:spMkLst>
        </pc:spChg>
      </pc:sldChg>
      <pc:sldChg chg="modSp">
        <pc:chgData name="Knowles, James M." userId="458a053b-6fbb-495f-9b75-038ceab40c1e" providerId="ADAL" clId="{DD5965CB-8BB3-40A2-805C-BDD607E084BD}" dt="2023-04-19T14:55:27.763" v="109" actId="20577"/>
        <pc:sldMkLst>
          <pc:docMk/>
          <pc:sldMk cId="362450877" sldId="276"/>
        </pc:sldMkLst>
        <pc:spChg chg="mod">
          <ac:chgData name="Knowles, James M." userId="458a053b-6fbb-495f-9b75-038ceab40c1e" providerId="ADAL" clId="{DD5965CB-8BB3-40A2-805C-BDD607E084BD}" dt="2023-04-19T14:55:27.763" v="109" actId="20577"/>
          <ac:spMkLst>
            <pc:docMk/>
            <pc:sldMk cId="362450877" sldId="276"/>
            <ac:spMk id="3" creationId="{3039CC65-4637-4C73-B5F6-7A0423E6E7D0}"/>
          </ac:spMkLst>
        </pc:spChg>
      </pc:sldChg>
      <pc:sldChg chg="modSp">
        <pc:chgData name="Knowles, James M." userId="458a053b-6fbb-495f-9b75-038ceab40c1e" providerId="ADAL" clId="{DD5965CB-8BB3-40A2-805C-BDD607E084BD}" dt="2023-04-19T14:53:19.747" v="33" actId="20577"/>
        <pc:sldMkLst>
          <pc:docMk/>
          <pc:sldMk cId="2807663250" sldId="279"/>
        </pc:sldMkLst>
        <pc:spChg chg="mod">
          <ac:chgData name="Knowles, James M." userId="458a053b-6fbb-495f-9b75-038ceab40c1e" providerId="ADAL" clId="{DD5965CB-8BB3-40A2-805C-BDD607E084BD}" dt="2023-04-19T14:53:19.747" v="33" actId="20577"/>
          <ac:spMkLst>
            <pc:docMk/>
            <pc:sldMk cId="2807663250" sldId="279"/>
            <ac:spMk id="3" creationId="{A854CA6E-EF36-4B09-BA7D-63F94B0F8C61}"/>
          </ac:spMkLst>
        </pc:spChg>
      </pc:sldChg>
      <pc:sldChg chg="modSp">
        <pc:chgData name="Knowles, James M." userId="458a053b-6fbb-495f-9b75-038ceab40c1e" providerId="ADAL" clId="{DD5965CB-8BB3-40A2-805C-BDD607E084BD}" dt="2023-04-25T18:23:23.501" v="631" actId="20577"/>
        <pc:sldMkLst>
          <pc:docMk/>
          <pc:sldMk cId="2442923807" sldId="280"/>
        </pc:sldMkLst>
        <pc:spChg chg="mod">
          <ac:chgData name="Knowles, James M." userId="458a053b-6fbb-495f-9b75-038ceab40c1e" providerId="ADAL" clId="{DD5965CB-8BB3-40A2-805C-BDD607E084BD}" dt="2023-04-25T18:23:23.501" v="631" actId="20577"/>
          <ac:spMkLst>
            <pc:docMk/>
            <pc:sldMk cId="2442923807" sldId="280"/>
            <ac:spMk id="5" creationId="{AC69164A-D410-4555-A256-C24764EC1F8E}"/>
          </ac:spMkLst>
        </pc:spChg>
      </pc:sldChg>
      <pc:sldChg chg="modSp">
        <pc:chgData name="Knowles, James M." userId="458a053b-6fbb-495f-9b75-038ceab40c1e" providerId="ADAL" clId="{DD5965CB-8BB3-40A2-805C-BDD607E084BD}" dt="2023-04-25T18:24:02.211" v="633" actId="20577"/>
        <pc:sldMkLst>
          <pc:docMk/>
          <pc:sldMk cId="3862270386" sldId="281"/>
        </pc:sldMkLst>
        <pc:spChg chg="mod">
          <ac:chgData name="Knowles, James M." userId="458a053b-6fbb-495f-9b75-038ceab40c1e" providerId="ADAL" clId="{DD5965CB-8BB3-40A2-805C-BDD607E084BD}" dt="2023-04-25T18:24:02.211" v="633" actId="20577"/>
          <ac:spMkLst>
            <pc:docMk/>
            <pc:sldMk cId="3862270386" sldId="281"/>
            <ac:spMk id="5" creationId="{AC69164A-D410-4555-A256-C24764EC1F8E}"/>
          </ac:spMkLst>
        </pc:spChg>
      </pc:sldChg>
      <pc:sldChg chg="modSp add">
        <pc:chgData name="Knowles, James M." userId="458a053b-6fbb-495f-9b75-038ceab40c1e" providerId="ADAL" clId="{DD5965CB-8BB3-40A2-805C-BDD607E084BD}" dt="2023-04-25T18:22:02.616" v="614" actId="20577"/>
        <pc:sldMkLst>
          <pc:docMk/>
          <pc:sldMk cId="298480907" sldId="285"/>
        </pc:sldMkLst>
        <pc:spChg chg="mod">
          <ac:chgData name="Knowles, James M." userId="458a053b-6fbb-495f-9b75-038ceab40c1e" providerId="ADAL" clId="{DD5965CB-8BB3-40A2-805C-BDD607E084BD}" dt="2023-04-19T15:05:45.938" v="598" actId="6549"/>
          <ac:spMkLst>
            <pc:docMk/>
            <pc:sldMk cId="298480907" sldId="285"/>
            <ac:spMk id="2" creationId="{F8D8F40F-6FEF-40A2-A0B0-AD33A5FA0B95}"/>
          </ac:spMkLst>
        </pc:spChg>
        <pc:spChg chg="mod">
          <ac:chgData name="Knowles, James M." userId="458a053b-6fbb-495f-9b75-038ceab40c1e" providerId="ADAL" clId="{DD5965CB-8BB3-40A2-805C-BDD607E084BD}" dt="2023-04-25T18:22:02.616" v="614" actId="20577"/>
          <ac:spMkLst>
            <pc:docMk/>
            <pc:sldMk cId="298480907" sldId="285"/>
            <ac:spMk id="3" creationId="{DB906563-618B-40BD-9A35-1432EA336DD6}"/>
          </ac:spMkLst>
        </pc:spChg>
      </pc:sldChg>
    </pc:docChg>
  </pc:docChgLst>
  <pc:docChgLst>
    <pc:chgData name="Knowles, James M." userId="458a053b-6fbb-495f-9b75-038ceab40c1e" providerId="ADAL" clId="{9F5DB5A9-A228-4361-A037-B2EF6DEEC9F9}"/>
    <pc:docChg chg="custSel modSld">
      <pc:chgData name="Knowles, James M." userId="458a053b-6fbb-495f-9b75-038ceab40c1e" providerId="ADAL" clId="{9F5DB5A9-A228-4361-A037-B2EF6DEEC9F9}" dt="2023-06-27T13:31:39.394" v="137" actId="6549"/>
      <pc:docMkLst>
        <pc:docMk/>
      </pc:docMkLst>
      <pc:sldChg chg="modSp">
        <pc:chgData name="Knowles, James M." userId="458a053b-6fbb-495f-9b75-038ceab40c1e" providerId="ADAL" clId="{9F5DB5A9-A228-4361-A037-B2EF6DEEC9F9}" dt="2023-06-27T13:23:09.006" v="1" actId="27636"/>
        <pc:sldMkLst>
          <pc:docMk/>
          <pc:sldMk cId="1999363711" sldId="256"/>
        </pc:sldMkLst>
        <pc:spChg chg="mod">
          <ac:chgData name="Knowles, James M." userId="458a053b-6fbb-495f-9b75-038ceab40c1e" providerId="ADAL" clId="{9F5DB5A9-A228-4361-A037-B2EF6DEEC9F9}" dt="2023-06-27T13:23:09.006" v="1" actId="27636"/>
          <ac:spMkLst>
            <pc:docMk/>
            <pc:sldMk cId="1999363711" sldId="256"/>
            <ac:spMk id="3" creationId="{5666C2AD-7EC1-4CE3-AD79-31EE73F40B32}"/>
          </ac:spMkLst>
        </pc:spChg>
      </pc:sldChg>
      <pc:sldChg chg="modSp">
        <pc:chgData name="Knowles, James M." userId="458a053b-6fbb-495f-9b75-038ceab40c1e" providerId="ADAL" clId="{9F5DB5A9-A228-4361-A037-B2EF6DEEC9F9}" dt="2023-06-27T13:26:38.182" v="29" actId="20577"/>
        <pc:sldMkLst>
          <pc:docMk/>
          <pc:sldMk cId="1903655695" sldId="263"/>
        </pc:sldMkLst>
        <pc:spChg chg="mod">
          <ac:chgData name="Knowles, James M." userId="458a053b-6fbb-495f-9b75-038ceab40c1e" providerId="ADAL" clId="{9F5DB5A9-A228-4361-A037-B2EF6DEEC9F9}" dt="2023-06-27T13:26:38.182" v="29" actId="20577"/>
          <ac:spMkLst>
            <pc:docMk/>
            <pc:sldMk cId="1903655695" sldId="263"/>
            <ac:spMk id="3" creationId="{AD6AB677-4FC5-400A-A7CB-60CE8B882189}"/>
          </ac:spMkLst>
        </pc:spChg>
      </pc:sldChg>
      <pc:sldChg chg="modSp">
        <pc:chgData name="Knowles, James M." userId="458a053b-6fbb-495f-9b75-038ceab40c1e" providerId="ADAL" clId="{9F5DB5A9-A228-4361-A037-B2EF6DEEC9F9}" dt="2023-06-27T13:24:37.227" v="15" actId="20577"/>
        <pc:sldMkLst>
          <pc:docMk/>
          <pc:sldMk cId="3577906108" sldId="267"/>
        </pc:sldMkLst>
        <pc:spChg chg="mod">
          <ac:chgData name="Knowles, James M." userId="458a053b-6fbb-495f-9b75-038ceab40c1e" providerId="ADAL" clId="{9F5DB5A9-A228-4361-A037-B2EF6DEEC9F9}" dt="2023-06-27T13:24:37.227" v="15" actId="20577"/>
          <ac:spMkLst>
            <pc:docMk/>
            <pc:sldMk cId="3577906108" sldId="267"/>
            <ac:spMk id="3" creationId="{6E157DAE-A8B7-4F4E-A767-A4308BC4B709}"/>
          </ac:spMkLst>
        </pc:spChg>
      </pc:sldChg>
      <pc:sldChg chg="modSp">
        <pc:chgData name="Knowles, James M." userId="458a053b-6fbb-495f-9b75-038ceab40c1e" providerId="ADAL" clId="{9F5DB5A9-A228-4361-A037-B2EF6DEEC9F9}" dt="2023-06-27T13:28:12.672" v="120" actId="20577"/>
        <pc:sldMkLst>
          <pc:docMk/>
          <pc:sldMk cId="3776342248" sldId="270"/>
        </pc:sldMkLst>
        <pc:spChg chg="mod">
          <ac:chgData name="Knowles, James M." userId="458a053b-6fbb-495f-9b75-038ceab40c1e" providerId="ADAL" clId="{9F5DB5A9-A228-4361-A037-B2EF6DEEC9F9}" dt="2023-06-27T13:28:12.672" v="120" actId="20577"/>
          <ac:spMkLst>
            <pc:docMk/>
            <pc:sldMk cId="3776342248" sldId="270"/>
            <ac:spMk id="3" creationId="{CBDAB1A3-0498-4126-92F3-2583C5B70E0C}"/>
          </ac:spMkLst>
        </pc:spChg>
      </pc:sldChg>
      <pc:sldChg chg="modSp">
        <pc:chgData name="Knowles, James M." userId="458a053b-6fbb-495f-9b75-038ceab40c1e" providerId="ADAL" clId="{9F5DB5A9-A228-4361-A037-B2EF6DEEC9F9}" dt="2023-06-27T13:29:48.024" v="134" actId="20577"/>
        <pc:sldMkLst>
          <pc:docMk/>
          <pc:sldMk cId="3469206729" sldId="272"/>
        </pc:sldMkLst>
        <pc:spChg chg="mod">
          <ac:chgData name="Knowles, James M." userId="458a053b-6fbb-495f-9b75-038ceab40c1e" providerId="ADAL" clId="{9F5DB5A9-A228-4361-A037-B2EF6DEEC9F9}" dt="2023-06-27T13:29:48.024" v="134" actId="20577"/>
          <ac:spMkLst>
            <pc:docMk/>
            <pc:sldMk cId="3469206729" sldId="272"/>
            <ac:spMk id="3" creationId="{86BAC3EC-F31D-4BE1-B986-E67923865C81}"/>
          </ac:spMkLst>
        </pc:spChg>
      </pc:sldChg>
      <pc:sldChg chg="modSp">
        <pc:chgData name="Knowles, James M." userId="458a053b-6fbb-495f-9b75-038ceab40c1e" providerId="ADAL" clId="{9F5DB5A9-A228-4361-A037-B2EF6DEEC9F9}" dt="2023-06-27T13:31:39.394" v="137" actId="6549"/>
        <pc:sldMkLst>
          <pc:docMk/>
          <pc:sldMk cId="2841860482" sldId="278"/>
        </pc:sldMkLst>
        <pc:spChg chg="mod">
          <ac:chgData name="Knowles, James M." userId="458a053b-6fbb-495f-9b75-038ceab40c1e" providerId="ADAL" clId="{9F5DB5A9-A228-4361-A037-B2EF6DEEC9F9}" dt="2023-06-27T13:31:39.394" v="137" actId="6549"/>
          <ac:spMkLst>
            <pc:docMk/>
            <pc:sldMk cId="2841860482" sldId="278"/>
            <ac:spMk id="3" creationId="{86BAC3EC-F31D-4BE1-B986-E67923865C81}"/>
          </ac:spMkLst>
        </pc:spChg>
      </pc:sldChg>
      <pc:sldChg chg="modSp">
        <pc:chgData name="Knowles, James M." userId="458a053b-6fbb-495f-9b75-038ceab40c1e" providerId="ADAL" clId="{9F5DB5A9-A228-4361-A037-B2EF6DEEC9F9}" dt="2023-06-27T13:23:57.556" v="3" actId="113"/>
        <pc:sldMkLst>
          <pc:docMk/>
          <pc:sldMk cId="298480907" sldId="285"/>
        </pc:sldMkLst>
        <pc:spChg chg="mod">
          <ac:chgData name="Knowles, James M." userId="458a053b-6fbb-495f-9b75-038ceab40c1e" providerId="ADAL" clId="{9F5DB5A9-A228-4361-A037-B2EF6DEEC9F9}" dt="2023-06-27T13:23:57.556" v="3" actId="113"/>
          <ac:spMkLst>
            <pc:docMk/>
            <pc:sldMk cId="298480907" sldId="285"/>
            <ac:spMk id="3" creationId="{DB906563-618B-40BD-9A35-1432EA336DD6}"/>
          </ac:spMkLst>
        </pc:spChg>
      </pc:sldChg>
    </pc:docChg>
  </pc:docChgLst>
  <pc:docChgLst>
    <pc:chgData name="Knowles, James M." userId="458a053b-6fbb-495f-9b75-038ceab40c1e" providerId="ADAL" clId="{CAD3F529-F663-49AA-9340-501A239B063A}"/>
    <pc:docChg chg="custSel modSld">
      <pc:chgData name="Knowles, James M." userId="458a053b-6fbb-495f-9b75-038ceab40c1e" providerId="ADAL" clId="{CAD3F529-F663-49AA-9340-501A239B063A}" dt="2023-06-08T15:24:30.552" v="87" actId="27636"/>
      <pc:docMkLst>
        <pc:docMk/>
      </pc:docMkLst>
      <pc:sldChg chg="modSp">
        <pc:chgData name="Knowles, James M." userId="458a053b-6fbb-495f-9b75-038ceab40c1e" providerId="ADAL" clId="{CAD3F529-F663-49AA-9340-501A239B063A}" dt="2023-06-08T15:23:52.888" v="73" actId="6549"/>
        <pc:sldMkLst>
          <pc:docMk/>
          <pc:sldMk cId="852442479" sldId="265"/>
        </pc:sldMkLst>
        <pc:spChg chg="mod">
          <ac:chgData name="Knowles, James M." userId="458a053b-6fbb-495f-9b75-038ceab40c1e" providerId="ADAL" clId="{CAD3F529-F663-49AA-9340-501A239B063A}" dt="2023-06-08T15:23:52.888" v="73" actId="6549"/>
          <ac:spMkLst>
            <pc:docMk/>
            <pc:sldMk cId="852442479" sldId="265"/>
            <ac:spMk id="2" creationId="{5942CAD5-2D74-4A78-BAF5-1DC70C17DA15}"/>
          </ac:spMkLst>
        </pc:spChg>
      </pc:sldChg>
      <pc:sldChg chg="modSp">
        <pc:chgData name="Knowles, James M." userId="458a053b-6fbb-495f-9b75-038ceab40c1e" providerId="ADAL" clId="{CAD3F529-F663-49AA-9340-501A239B063A}" dt="2023-06-08T15:22:08.563" v="60" actId="20577"/>
        <pc:sldMkLst>
          <pc:docMk/>
          <pc:sldMk cId="3776342248" sldId="270"/>
        </pc:sldMkLst>
        <pc:spChg chg="mod">
          <ac:chgData name="Knowles, James M." userId="458a053b-6fbb-495f-9b75-038ceab40c1e" providerId="ADAL" clId="{CAD3F529-F663-49AA-9340-501A239B063A}" dt="2023-06-08T15:22:08.563" v="60" actId="20577"/>
          <ac:spMkLst>
            <pc:docMk/>
            <pc:sldMk cId="3776342248" sldId="270"/>
            <ac:spMk id="3" creationId="{CBDAB1A3-0498-4126-92F3-2583C5B70E0C}"/>
          </ac:spMkLst>
        </pc:spChg>
      </pc:sldChg>
      <pc:sldChg chg="modSp">
        <pc:chgData name="Knowles, James M." userId="458a053b-6fbb-495f-9b75-038ceab40c1e" providerId="ADAL" clId="{CAD3F529-F663-49AA-9340-501A239B063A}" dt="2023-06-08T15:22:46.212" v="61" actId="113"/>
        <pc:sldMkLst>
          <pc:docMk/>
          <pc:sldMk cId="243392932" sldId="271"/>
        </pc:sldMkLst>
        <pc:spChg chg="mod">
          <ac:chgData name="Knowles, James M." userId="458a053b-6fbb-495f-9b75-038ceab40c1e" providerId="ADAL" clId="{CAD3F529-F663-49AA-9340-501A239B063A}" dt="2023-06-08T15:22:46.212" v="61" actId="113"/>
          <ac:spMkLst>
            <pc:docMk/>
            <pc:sldMk cId="243392932" sldId="271"/>
            <ac:spMk id="3" creationId="{9601DE89-CE4D-45AE-AC07-FFECE70A93B2}"/>
          </ac:spMkLst>
        </pc:spChg>
      </pc:sldChg>
      <pc:sldChg chg="modSp">
        <pc:chgData name="Knowles, James M." userId="458a053b-6fbb-495f-9b75-038ceab40c1e" providerId="ADAL" clId="{CAD3F529-F663-49AA-9340-501A239B063A}" dt="2023-06-08T15:24:08.631" v="84" actId="6549"/>
        <pc:sldMkLst>
          <pc:docMk/>
          <pc:sldMk cId="3053392051" sldId="273"/>
        </pc:sldMkLst>
        <pc:spChg chg="mod">
          <ac:chgData name="Knowles, James M." userId="458a053b-6fbb-495f-9b75-038ceab40c1e" providerId="ADAL" clId="{CAD3F529-F663-49AA-9340-501A239B063A}" dt="2023-06-08T15:24:08.631" v="84" actId="6549"/>
          <ac:spMkLst>
            <pc:docMk/>
            <pc:sldMk cId="3053392051" sldId="273"/>
            <ac:spMk id="2" creationId="{F8FEAF10-A184-462F-8CB1-89C3281A6242}"/>
          </ac:spMkLst>
        </pc:spChg>
      </pc:sldChg>
      <pc:sldChg chg="modSp">
        <pc:chgData name="Knowles, James M." userId="458a053b-6fbb-495f-9b75-038ceab40c1e" providerId="ADAL" clId="{CAD3F529-F663-49AA-9340-501A239B063A}" dt="2023-06-08T15:18:48.280" v="31" actId="113"/>
        <pc:sldMkLst>
          <pc:docMk/>
          <pc:sldMk cId="1934419786" sldId="274"/>
        </pc:sldMkLst>
        <pc:spChg chg="mod">
          <ac:chgData name="Knowles, James M." userId="458a053b-6fbb-495f-9b75-038ceab40c1e" providerId="ADAL" clId="{CAD3F529-F663-49AA-9340-501A239B063A}" dt="2023-06-08T15:18:48.280" v="31" actId="113"/>
          <ac:spMkLst>
            <pc:docMk/>
            <pc:sldMk cId="1934419786" sldId="274"/>
            <ac:spMk id="3" creationId="{DB906563-618B-40BD-9A35-1432EA336DD6}"/>
          </ac:spMkLst>
        </pc:spChg>
      </pc:sldChg>
      <pc:sldChg chg="modSp">
        <pc:chgData name="Knowles, James M." userId="458a053b-6fbb-495f-9b75-038ceab40c1e" providerId="ADAL" clId="{CAD3F529-F663-49AA-9340-501A239B063A}" dt="2023-06-08T15:24:30.552" v="87" actId="27636"/>
        <pc:sldMkLst>
          <pc:docMk/>
          <pc:sldMk cId="254595412" sldId="275"/>
        </pc:sldMkLst>
        <pc:spChg chg="mod">
          <ac:chgData name="Knowles, James M." userId="458a053b-6fbb-495f-9b75-038ceab40c1e" providerId="ADAL" clId="{CAD3F529-F663-49AA-9340-501A239B063A}" dt="2023-06-08T15:24:30.552" v="87" actId="27636"/>
          <ac:spMkLst>
            <pc:docMk/>
            <pc:sldMk cId="254595412" sldId="275"/>
            <ac:spMk id="3" creationId="{243D2319-B7EC-46F2-B5EC-716E81B01BD5}"/>
          </ac:spMkLst>
        </pc:spChg>
      </pc:sldChg>
      <pc:sldChg chg="modSp">
        <pc:chgData name="Knowles, James M." userId="458a053b-6fbb-495f-9b75-038ceab40c1e" providerId="ADAL" clId="{CAD3F529-F663-49AA-9340-501A239B063A}" dt="2023-06-08T15:18:22.633" v="28" actId="114"/>
        <pc:sldMkLst>
          <pc:docMk/>
          <pc:sldMk cId="362450877" sldId="276"/>
        </pc:sldMkLst>
        <pc:spChg chg="mod">
          <ac:chgData name="Knowles, James M." userId="458a053b-6fbb-495f-9b75-038ceab40c1e" providerId="ADAL" clId="{CAD3F529-F663-49AA-9340-501A239B063A}" dt="2023-06-08T15:18:22.633" v="28" actId="114"/>
          <ac:spMkLst>
            <pc:docMk/>
            <pc:sldMk cId="362450877" sldId="276"/>
            <ac:spMk id="3" creationId="{3039CC65-4637-4C73-B5F6-7A0423E6E7D0}"/>
          </ac:spMkLst>
        </pc:spChg>
      </pc:sldChg>
      <pc:sldChg chg="modSp">
        <pc:chgData name="Knowles, James M." userId="458a053b-6fbb-495f-9b75-038ceab40c1e" providerId="ADAL" clId="{CAD3F529-F663-49AA-9340-501A239B063A}" dt="2023-06-08T15:23:12.885" v="62" actId="113"/>
        <pc:sldMkLst>
          <pc:docMk/>
          <pc:sldMk cId="118603859" sldId="277"/>
        </pc:sldMkLst>
        <pc:spChg chg="mod">
          <ac:chgData name="Knowles, James M." userId="458a053b-6fbb-495f-9b75-038ceab40c1e" providerId="ADAL" clId="{CAD3F529-F663-49AA-9340-501A239B063A}" dt="2023-06-08T15:23:12.885" v="62" actId="113"/>
          <ac:spMkLst>
            <pc:docMk/>
            <pc:sldMk cId="118603859" sldId="277"/>
            <ac:spMk id="2" creationId="{8BED4169-F5B8-4939-A2EE-C2880C0E57DA}"/>
          </ac:spMkLst>
        </pc:spChg>
      </pc:sldChg>
      <pc:sldChg chg="modSp">
        <pc:chgData name="Knowles, James M." userId="458a053b-6fbb-495f-9b75-038ceab40c1e" providerId="ADAL" clId="{CAD3F529-F663-49AA-9340-501A239B063A}" dt="2023-06-08T15:20:47.219" v="56" actId="20577"/>
        <pc:sldMkLst>
          <pc:docMk/>
          <pc:sldMk cId="3862270386" sldId="281"/>
        </pc:sldMkLst>
        <pc:spChg chg="mod">
          <ac:chgData name="Knowles, James M." userId="458a053b-6fbb-495f-9b75-038ceab40c1e" providerId="ADAL" clId="{CAD3F529-F663-49AA-9340-501A239B063A}" dt="2023-06-08T15:20:47.219" v="56" actId="20577"/>
          <ac:spMkLst>
            <pc:docMk/>
            <pc:sldMk cId="3862270386" sldId="281"/>
            <ac:spMk id="5" creationId="{AC69164A-D410-4555-A256-C24764EC1F8E}"/>
          </ac:spMkLst>
        </pc:spChg>
      </pc:sldChg>
      <pc:sldChg chg="modSp">
        <pc:chgData name="Knowles, James M." userId="458a053b-6fbb-495f-9b75-038ceab40c1e" providerId="ADAL" clId="{CAD3F529-F663-49AA-9340-501A239B063A}" dt="2023-05-23T19:10:30.559" v="26" actId="20577"/>
        <pc:sldMkLst>
          <pc:docMk/>
          <pc:sldMk cId="3858891894" sldId="282"/>
        </pc:sldMkLst>
        <pc:spChg chg="mod">
          <ac:chgData name="Knowles, James M." userId="458a053b-6fbb-495f-9b75-038ceab40c1e" providerId="ADAL" clId="{CAD3F529-F663-49AA-9340-501A239B063A}" dt="2023-05-23T19:10:30.559" v="26" actId="20577"/>
          <ac:spMkLst>
            <pc:docMk/>
            <pc:sldMk cId="3858891894" sldId="282"/>
            <ac:spMk id="5" creationId="{AC69164A-D410-4555-A256-C24764EC1F8E}"/>
          </ac:spMkLst>
        </pc:spChg>
      </pc:sldChg>
      <pc:sldChg chg="modSp">
        <pc:chgData name="Knowles, James M." userId="458a053b-6fbb-495f-9b75-038ceab40c1e" providerId="ADAL" clId="{CAD3F529-F663-49AA-9340-501A239B063A}" dt="2023-06-08T15:19:56.483" v="55" actId="5793"/>
        <pc:sldMkLst>
          <pc:docMk/>
          <pc:sldMk cId="298480907" sldId="285"/>
        </pc:sldMkLst>
        <pc:spChg chg="mod">
          <ac:chgData name="Knowles, James M." userId="458a053b-6fbb-495f-9b75-038ceab40c1e" providerId="ADAL" clId="{CAD3F529-F663-49AA-9340-501A239B063A}" dt="2023-06-08T15:19:56.483" v="55" actId="5793"/>
          <ac:spMkLst>
            <pc:docMk/>
            <pc:sldMk cId="298480907" sldId="285"/>
            <ac:spMk id="3" creationId="{DB906563-618B-40BD-9A35-1432EA336DD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C0667A-AFD7-460C-95AA-EC17927046DB}"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F67229BB-AA3D-4E64-B517-405724578002}">
      <dgm:prSet phldrT="[Text]"/>
      <dgm:spPr/>
      <dgm:t>
        <a:bodyPr/>
        <a:lstStyle/>
        <a:p>
          <a:pPr algn="ctr"/>
          <a:r>
            <a:rPr lang="en-US" dirty="0"/>
            <a:t>ACGM Courses</a:t>
          </a:r>
        </a:p>
      </dgm:t>
    </dgm:pt>
    <dgm:pt modelId="{2194E513-6D81-411D-9BED-8717B1F897B4}" type="parTrans" cxnId="{645ACCB4-FE78-4388-8B90-B085AF0E016E}">
      <dgm:prSet/>
      <dgm:spPr/>
      <dgm:t>
        <a:bodyPr/>
        <a:lstStyle/>
        <a:p>
          <a:endParaRPr lang="en-US"/>
        </a:p>
      </dgm:t>
    </dgm:pt>
    <dgm:pt modelId="{C5C2CDDB-EFA5-4644-84B0-367265B995BA}" type="sibTrans" cxnId="{645ACCB4-FE78-4388-8B90-B085AF0E016E}">
      <dgm:prSet/>
      <dgm:spPr/>
      <dgm:t>
        <a:bodyPr/>
        <a:lstStyle/>
        <a:p>
          <a:endParaRPr lang="en-US">
            <a:solidFill>
              <a:schemeClr val="tx1"/>
            </a:solidFill>
          </a:endParaRPr>
        </a:p>
      </dgm:t>
    </dgm:pt>
    <dgm:pt modelId="{FDFF7CD4-E034-4025-B041-CA262BAFA031}">
      <dgm:prSet phldrT="[Text]"/>
      <dgm:spPr/>
      <dgm:t>
        <a:bodyPr/>
        <a:lstStyle/>
        <a:p>
          <a:pPr algn="ctr"/>
          <a:r>
            <a:rPr lang="en-US" dirty="0"/>
            <a:t>Campus Core</a:t>
          </a:r>
        </a:p>
      </dgm:t>
    </dgm:pt>
    <dgm:pt modelId="{3E67F09F-228E-4263-83BE-1B2073A075C7}" type="parTrans" cxnId="{82EFF2DB-D0BA-4A58-8231-CB89BCDDD2E5}">
      <dgm:prSet/>
      <dgm:spPr/>
      <dgm:t>
        <a:bodyPr/>
        <a:lstStyle/>
        <a:p>
          <a:endParaRPr lang="en-US"/>
        </a:p>
      </dgm:t>
    </dgm:pt>
    <dgm:pt modelId="{C5885885-5BC5-42F4-B842-4D38A0B2DA3D}" type="sibTrans" cxnId="{82EFF2DB-D0BA-4A58-8231-CB89BCDDD2E5}">
      <dgm:prSet/>
      <dgm:spPr/>
      <dgm:t>
        <a:bodyPr/>
        <a:lstStyle/>
        <a:p>
          <a:r>
            <a:rPr lang="en-US" dirty="0">
              <a:solidFill>
                <a:schemeClr val="tx1"/>
              </a:solidFill>
            </a:rPr>
            <a:t>or</a:t>
          </a:r>
        </a:p>
      </dgm:t>
    </dgm:pt>
    <dgm:pt modelId="{038D531F-1BA4-425E-97A8-D3E6F5E68C5C}">
      <dgm:prSet phldrT="[Text]"/>
      <dgm:spPr/>
      <dgm:t>
        <a:bodyPr/>
        <a:lstStyle/>
        <a:p>
          <a:pPr algn="ctr"/>
          <a:r>
            <a:rPr lang="en-US" dirty="0"/>
            <a:t>General Education</a:t>
          </a:r>
        </a:p>
      </dgm:t>
    </dgm:pt>
    <dgm:pt modelId="{0033682B-D883-408F-A662-7E6AE3D55350}" type="parTrans" cxnId="{D0E5AEC2-8AD9-4D2B-9476-08A8F86C5A07}">
      <dgm:prSet/>
      <dgm:spPr/>
      <dgm:t>
        <a:bodyPr/>
        <a:lstStyle/>
        <a:p>
          <a:endParaRPr lang="en-US"/>
        </a:p>
      </dgm:t>
    </dgm:pt>
    <dgm:pt modelId="{86084002-59EB-4530-9FE8-3E42090E4CEC}" type="sibTrans" cxnId="{D0E5AEC2-8AD9-4D2B-9476-08A8F86C5A07}">
      <dgm:prSet/>
      <dgm:spPr/>
      <dgm:t>
        <a:bodyPr/>
        <a:lstStyle/>
        <a:p>
          <a:endParaRPr lang="en-US"/>
        </a:p>
      </dgm:t>
    </dgm:pt>
    <dgm:pt modelId="{7A5D35D1-092D-4C95-ADD2-2F8828867724}" type="pres">
      <dgm:prSet presAssocID="{55C0667A-AFD7-460C-95AA-EC17927046DB}" presName="linearFlow" presStyleCnt="0">
        <dgm:presLayoutVars>
          <dgm:resizeHandles val="exact"/>
        </dgm:presLayoutVars>
      </dgm:prSet>
      <dgm:spPr/>
    </dgm:pt>
    <dgm:pt modelId="{A2427053-E335-42FD-8CC7-1A55CE3EA0D6}" type="pres">
      <dgm:prSet presAssocID="{F67229BB-AA3D-4E64-B517-405724578002}" presName="node" presStyleLbl="node1" presStyleIdx="0" presStyleCnt="3">
        <dgm:presLayoutVars>
          <dgm:bulletEnabled val="1"/>
        </dgm:presLayoutVars>
      </dgm:prSet>
      <dgm:spPr/>
    </dgm:pt>
    <dgm:pt modelId="{2628A7D9-8AA5-4DF2-93F8-E2F51A13DCA9}" type="pres">
      <dgm:prSet presAssocID="{C5C2CDDB-EFA5-4644-84B0-367265B995BA}" presName="sibTrans" presStyleLbl="sibTrans2D1" presStyleIdx="0" presStyleCnt="2"/>
      <dgm:spPr/>
    </dgm:pt>
    <dgm:pt modelId="{B300CC0F-5F33-43AE-9EC2-6862579E066D}" type="pres">
      <dgm:prSet presAssocID="{C5C2CDDB-EFA5-4644-84B0-367265B995BA}" presName="connectorText" presStyleLbl="sibTrans2D1" presStyleIdx="0" presStyleCnt="2"/>
      <dgm:spPr/>
    </dgm:pt>
    <dgm:pt modelId="{C5C6E720-5D6D-4C79-AA3E-278DC19F71CA}" type="pres">
      <dgm:prSet presAssocID="{FDFF7CD4-E034-4025-B041-CA262BAFA031}" presName="node" presStyleLbl="node1" presStyleIdx="1" presStyleCnt="3">
        <dgm:presLayoutVars>
          <dgm:bulletEnabled val="1"/>
        </dgm:presLayoutVars>
      </dgm:prSet>
      <dgm:spPr/>
    </dgm:pt>
    <dgm:pt modelId="{72BF696E-E6C3-403B-8BD8-6B98D8F32976}" type="pres">
      <dgm:prSet presAssocID="{C5885885-5BC5-42F4-B842-4D38A0B2DA3D}" presName="sibTrans" presStyleLbl="sibTrans2D1" presStyleIdx="1" presStyleCnt="2"/>
      <dgm:spPr/>
    </dgm:pt>
    <dgm:pt modelId="{FE2D62FF-B901-41D6-A722-AC07F3A0D808}" type="pres">
      <dgm:prSet presAssocID="{C5885885-5BC5-42F4-B842-4D38A0B2DA3D}" presName="connectorText" presStyleLbl="sibTrans2D1" presStyleIdx="1" presStyleCnt="2"/>
      <dgm:spPr/>
    </dgm:pt>
    <dgm:pt modelId="{D6B3FD1F-C8FC-4D9C-9752-689A9C9653F7}" type="pres">
      <dgm:prSet presAssocID="{038D531F-1BA4-425E-97A8-D3E6F5E68C5C}" presName="node" presStyleLbl="node1" presStyleIdx="2" presStyleCnt="3">
        <dgm:presLayoutVars>
          <dgm:bulletEnabled val="1"/>
        </dgm:presLayoutVars>
      </dgm:prSet>
      <dgm:spPr/>
    </dgm:pt>
  </dgm:ptLst>
  <dgm:cxnLst>
    <dgm:cxn modelId="{62631A14-35B2-4D78-AB90-9405FE918AB7}" type="presOf" srcId="{C5C2CDDB-EFA5-4644-84B0-367265B995BA}" destId="{B300CC0F-5F33-43AE-9EC2-6862579E066D}" srcOrd="1" destOrd="0" presId="urn:microsoft.com/office/officeart/2005/8/layout/process2"/>
    <dgm:cxn modelId="{3AC29C24-61D9-4285-A20F-61C2D4FC7CE7}" type="presOf" srcId="{C5C2CDDB-EFA5-4644-84B0-367265B995BA}" destId="{2628A7D9-8AA5-4DF2-93F8-E2F51A13DCA9}" srcOrd="0" destOrd="0" presId="urn:microsoft.com/office/officeart/2005/8/layout/process2"/>
    <dgm:cxn modelId="{8C808977-006E-465B-BD62-5E86F7AA9338}" type="presOf" srcId="{55C0667A-AFD7-460C-95AA-EC17927046DB}" destId="{7A5D35D1-092D-4C95-ADD2-2F8828867724}" srcOrd="0" destOrd="0" presId="urn:microsoft.com/office/officeart/2005/8/layout/process2"/>
    <dgm:cxn modelId="{47810486-4F39-488E-9A89-6F507569A7C6}" type="presOf" srcId="{FDFF7CD4-E034-4025-B041-CA262BAFA031}" destId="{C5C6E720-5D6D-4C79-AA3E-278DC19F71CA}" srcOrd="0" destOrd="0" presId="urn:microsoft.com/office/officeart/2005/8/layout/process2"/>
    <dgm:cxn modelId="{645ACCB4-FE78-4388-8B90-B085AF0E016E}" srcId="{55C0667A-AFD7-460C-95AA-EC17927046DB}" destId="{F67229BB-AA3D-4E64-B517-405724578002}" srcOrd="0" destOrd="0" parTransId="{2194E513-6D81-411D-9BED-8717B1F897B4}" sibTransId="{C5C2CDDB-EFA5-4644-84B0-367265B995BA}"/>
    <dgm:cxn modelId="{5FDE74C2-5546-4D6D-8D3D-1EF842DD02D6}" type="presOf" srcId="{C5885885-5BC5-42F4-B842-4D38A0B2DA3D}" destId="{72BF696E-E6C3-403B-8BD8-6B98D8F32976}" srcOrd="0" destOrd="0" presId="urn:microsoft.com/office/officeart/2005/8/layout/process2"/>
    <dgm:cxn modelId="{D0E5AEC2-8AD9-4D2B-9476-08A8F86C5A07}" srcId="{55C0667A-AFD7-460C-95AA-EC17927046DB}" destId="{038D531F-1BA4-425E-97A8-D3E6F5E68C5C}" srcOrd="2" destOrd="0" parTransId="{0033682B-D883-408F-A662-7E6AE3D55350}" sibTransId="{86084002-59EB-4530-9FE8-3E42090E4CEC}"/>
    <dgm:cxn modelId="{8B3FC9C2-F25E-430E-8B3A-D4FD5568D973}" type="presOf" srcId="{C5885885-5BC5-42F4-B842-4D38A0B2DA3D}" destId="{FE2D62FF-B901-41D6-A722-AC07F3A0D808}" srcOrd="1" destOrd="0" presId="urn:microsoft.com/office/officeart/2005/8/layout/process2"/>
    <dgm:cxn modelId="{F66352CB-03CA-4F8F-B041-94B24C8009CE}" type="presOf" srcId="{F67229BB-AA3D-4E64-B517-405724578002}" destId="{A2427053-E335-42FD-8CC7-1A55CE3EA0D6}" srcOrd="0" destOrd="0" presId="urn:microsoft.com/office/officeart/2005/8/layout/process2"/>
    <dgm:cxn modelId="{82EFF2DB-D0BA-4A58-8231-CB89BCDDD2E5}" srcId="{55C0667A-AFD7-460C-95AA-EC17927046DB}" destId="{FDFF7CD4-E034-4025-B041-CA262BAFA031}" srcOrd="1" destOrd="0" parTransId="{3E67F09F-228E-4263-83BE-1B2073A075C7}" sibTransId="{C5885885-5BC5-42F4-B842-4D38A0B2DA3D}"/>
    <dgm:cxn modelId="{3D83C1F6-7D7A-4479-A01D-B4CB12F16F10}" type="presOf" srcId="{038D531F-1BA4-425E-97A8-D3E6F5E68C5C}" destId="{D6B3FD1F-C8FC-4D9C-9752-689A9C9653F7}" srcOrd="0" destOrd="0" presId="urn:microsoft.com/office/officeart/2005/8/layout/process2"/>
    <dgm:cxn modelId="{1BB62722-9C70-4C5A-B972-4861180DF67E}" type="presParOf" srcId="{7A5D35D1-092D-4C95-ADD2-2F8828867724}" destId="{A2427053-E335-42FD-8CC7-1A55CE3EA0D6}" srcOrd="0" destOrd="0" presId="urn:microsoft.com/office/officeart/2005/8/layout/process2"/>
    <dgm:cxn modelId="{8BAAF843-FB77-4816-A658-0CCE46E67AD7}" type="presParOf" srcId="{7A5D35D1-092D-4C95-ADD2-2F8828867724}" destId="{2628A7D9-8AA5-4DF2-93F8-E2F51A13DCA9}" srcOrd="1" destOrd="0" presId="urn:microsoft.com/office/officeart/2005/8/layout/process2"/>
    <dgm:cxn modelId="{2584386F-9843-47FB-BB81-AF42A03991AB}" type="presParOf" srcId="{2628A7D9-8AA5-4DF2-93F8-E2F51A13DCA9}" destId="{B300CC0F-5F33-43AE-9EC2-6862579E066D}" srcOrd="0" destOrd="0" presId="urn:microsoft.com/office/officeart/2005/8/layout/process2"/>
    <dgm:cxn modelId="{C88F53A7-CC76-4621-918B-974294EDC7AD}" type="presParOf" srcId="{7A5D35D1-092D-4C95-ADD2-2F8828867724}" destId="{C5C6E720-5D6D-4C79-AA3E-278DC19F71CA}" srcOrd="2" destOrd="0" presId="urn:microsoft.com/office/officeart/2005/8/layout/process2"/>
    <dgm:cxn modelId="{E1B7D067-75ED-48BD-B938-65979BCFAA84}" type="presParOf" srcId="{7A5D35D1-092D-4C95-ADD2-2F8828867724}" destId="{72BF696E-E6C3-403B-8BD8-6B98D8F32976}" srcOrd="3" destOrd="0" presId="urn:microsoft.com/office/officeart/2005/8/layout/process2"/>
    <dgm:cxn modelId="{E2C13815-387D-4639-8DA3-80D4077AFC04}" type="presParOf" srcId="{72BF696E-E6C3-403B-8BD8-6B98D8F32976}" destId="{FE2D62FF-B901-41D6-A722-AC07F3A0D808}" srcOrd="0" destOrd="0" presId="urn:microsoft.com/office/officeart/2005/8/layout/process2"/>
    <dgm:cxn modelId="{50340E1A-5A93-4139-B6FA-5B5112F75835}" type="presParOf" srcId="{7A5D35D1-092D-4C95-ADD2-2F8828867724}" destId="{D6B3FD1F-C8FC-4D9C-9752-689A9C9653F7}"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C0667A-AFD7-460C-95AA-EC17927046DB}"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F67229BB-AA3D-4E64-B517-405724578002}">
      <dgm:prSet phldrT="[Text]"/>
      <dgm:spPr/>
      <dgm:t>
        <a:bodyPr/>
        <a:lstStyle/>
        <a:p>
          <a:pPr algn="ctr"/>
          <a:r>
            <a:rPr lang="en-US" dirty="0"/>
            <a:t>ACGM Courses</a:t>
          </a:r>
        </a:p>
      </dgm:t>
    </dgm:pt>
    <dgm:pt modelId="{2194E513-6D81-411D-9BED-8717B1F897B4}" type="parTrans" cxnId="{645ACCB4-FE78-4388-8B90-B085AF0E016E}">
      <dgm:prSet/>
      <dgm:spPr/>
      <dgm:t>
        <a:bodyPr/>
        <a:lstStyle/>
        <a:p>
          <a:endParaRPr lang="en-US"/>
        </a:p>
      </dgm:t>
    </dgm:pt>
    <dgm:pt modelId="{C5C2CDDB-EFA5-4644-84B0-367265B995BA}" type="sibTrans" cxnId="{645ACCB4-FE78-4388-8B90-B085AF0E016E}">
      <dgm:prSet/>
      <dgm:spPr/>
      <dgm:t>
        <a:bodyPr/>
        <a:lstStyle/>
        <a:p>
          <a:endParaRPr lang="en-US">
            <a:solidFill>
              <a:schemeClr val="tx1"/>
            </a:solidFill>
          </a:endParaRPr>
        </a:p>
      </dgm:t>
    </dgm:pt>
    <dgm:pt modelId="{FDFF7CD4-E034-4025-B041-CA262BAFA031}">
      <dgm:prSet phldrT="[Text]"/>
      <dgm:spPr/>
      <dgm:t>
        <a:bodyPr/>
        <a:lstStyle/>
        <a:p>
          <a:pPr algn="ctr"/>
          <a:r>
            <a:rPr lang="en-US" dirty="0"/>
            <a:t>Campus Core</a:t>
          </a:r>
        </a:p>
      </dgm:t>
    </dgm:pt>
    <dgm:pt modelId="{3E67F09F-228E-4263-83BE-1B2073A075C7}" type="parTrans" cxnId="{82EFF2DB-D0BA-4A58-8231-CB89BCDDD2E5}">
      <dgm:prSet/>
      <dgm:spPr/>
      <dgm:t>
        <a:bodyPr/>
        <a:lstStyle/>
        <a:p>
          <a:endParaRPr lang="en-US"/>
        </a:p>
      </dgm:t>
    </dgm:pt>
    <dgm:pt modelId="{C5885885-5BC5-42F4-B842-4D38A0B2DA3D}" type="sibTrans" cxnId="{82EFF2DB-D0BA-4A58-8231-CB89BCDDD2E5}">
      <dgm:prSet/>
      <dgm:spPr/>
      <dgm:t>
        <a:bodyPr/>
        <a:lstStyle/>
        <a:p>
          <a:endParaRPr lang="en-US" dirty="0">
            <a:solidFill>
              <a:schemeClr val="tx1"/>
            </a:solidFill>
          </a:endParaRPr>
        </a:p>
      </dgm:t>
    </dgm:pt>
    <dgm:pt modelId="{7A5D35D1-092D-4C95-ADD2-2F8828867724}" type="pres">
      <dgm:prSet presAssocID="{55C0667A-AFD7-460C-95AA-EC17927046DB}" presName="linearFlow" presStyleCnt="0">
        <dgm:presLayoutVars>
          <dgm:resizeHandles val="exact"/>
        </dgm:presLayoutVars>
      </dgm:prSet>
      <dgm:spPr/>
    </dgm:pt>
    <dgm:pt modelId="{A2427053-E335-42FD-8CC7-1A55CE3EA0D6}" type="pres">
      <dgm:prSet presAssocID="{F67229BB-AA3D-4E64-B517-405724578002}" presName="node" presStyleLbl="node1" presStyleIdx="0" presStyleCnt="2">
        <dgm:presLayoutVars>
          <dgm:bulletEnabled val="1"/>
        </dgm:presLayoutVars>
      </dgm:prSet>
      <dgm:spPr/>
    </dgm:pt>
    <dgm:pt modelId="{2628A7D9-8AA5-4DF2-93F8-E2F51A13DCA9}" type="pres">
      <dgm:prSet presAssocID="{C5C2CDDB-EFA5-4644-84B0-367265B995BA}" presName="sibTrans" presStyleLbl="sibTrans2D1" presStyleIdx="0" presStyleCnt="1"/>
      <dgm:spPr/>
    </dgm:pt>
    <dgm:pt modelId="{B300CC0F-5F33-43AE-9EC2-6862579E066D}" type="pres">
      <dgm:prSet presAssocID="{C5C2CDDB-EFA5-4644-84B0-367265B995BA}" presName="connectorText" presStyleLbl="sibTrans2D1" presStyleIdx="0" presStyleCnt="1"/>
      <dgm:spPr/>
    </dgm:pt>
    <dgm:pt modelId="{C5C6E720-5D6D-4C79-AA3E-278DC19F71CA}" type="pres">
      <dgm:prSet presAssocID="{FDFF7CD4-E034-4025-B041-CA262BAFA031}" presName="node" presStyleLbl="node1" presStyleIdx="1" presStyleCnt="2">
        <dgm:presLayoutVars>
          <dgm:bulletEnabled val="1"/>
        </dgm:presLayoutVars>
      </dgm:prSet>
      <dgm:spPr/>
    </dgm:pt>
  </dgm:ptLst>
  <dgm:cxnLst>
    <dgm:cxn modelId="{62631A14-35B2-4D78-AB90-9405FE918AB7}" type="presOf" srcId="{C5C2CDDB-EFA5-4644-84B0-367265B995BA}" destId="{B300CC0F-5F33-43AE-9EC2-6862579E066D}" srcOrd="1" destOrd="0" presId="urn:microsoft.com/office/officeart/2005/8/layout/process2"/>
    <dgm:cxn modelId="{3AC29C24-61D9-4285-A20F-61C2D4FC7CE7}" type="presOf" srcId="{C5C2CDDB-EFA5-4644-84B0-367265B995BA}" destId="{2628A7D9-8AA5-4DF2-93F8-E2F51A13DCA9}" srcOrd="0" destOrd="0" presId="urn:microsoft.com/office/officeart/2005/8/layout/process2"/>
    <dgm:cxn modelId="{8C808977-006E-465B-BD62-5E86F7AA9338}" type="presOf" srcId="{55C0667A-AFD7-460C-95AA-EC17927046DB}" destId="{7A5D35D1-092D-4C95-ADD2-2F8828867724}" srcOrd="0" destOrd="0" presId="urn:microsoft.com/office/officeart/2005/8/layout/process2"/>
    <dgm:cxn modelId="{47810486-4F39-488E-9A89-6F507569A7C6}" type="presOf" srcId="{FDFF7CD4-E034-4025-B041-CA262BAFA031}" destId="{C5C6E720-5D6D-4C79-AA3E-278DC19F71CA}" srcOrd="0" destOrd="0" presId="urn:microsoft.com/office/officeart/2005/8/layout/process2"/>
    <dgm:cxn modelId="{645ACCB4-FE78-4388-8B90-B085AF0E016E}" srcId="{55C0667A-AFD7-460C-95AA-EC17927046DB}" destId="{F67229BB-AA3D-4E64-B517-405724578002}" srcOrd="0" destOrd="0" parTransId="{2194E513-6D81-411D-9BED-8717B1F897B4}" sibTransId="{C5C2CDDB-EFA5-4644-84B0-367265B995BA}"/>
    <dgm:cxn modelId="{F66352CB-03CA-4F8F-B041-94B24C8009CE}" type="presOf" srcId="{F67229BB-AA3D-4E64-B517-405724578002}" destId="{A2427053-E335-42FD-8CC7-1A55CE3EA0D6}" srcOrd="0" destOrd="0" presId="urn:microsoft.com/office/officeart/2005/8/layout/process2"/>
    <dgm:cxn modelId="{82EFF2DB-D0BA-4A58-8231-CB89BCDDD2E5}" srcId="{55C0667A-AFD7-460C-95AA-EC17927046DB}" destId="{FDFF7CD4-E034-4025-B041-CA262BAFA031}" srcOrd="1" destOrd="0" parTransId="{3E67F09F-228E-4263-83BE-1B2073A075C7}" sibTransId="{C5885885-5BC5-42F4-B842-4D38A0B2DA3D}"/>
    <dgm:cxn modelId="{1BB62722-9C70-4C5A-B972-4861180DF67E}" type="presParOf" srcId="{7A5D35D1-092D-4C95-ADD2-2F8828867724}" destId="{A2427053-E335-42FD-8CC7-1A55CE3EA0D6}" srcOrd="0" destOrd="0" presId="urn:microsoft.com/office/officeart/2005/8/layout/process2"/>
    <dgm:cxn modelId="{8BAAF843-FB77-4816-A658-0CCE46E67AD7}" type="presParOf" srcId="{7A5D35D1-092D-4C95-ADD2-2F8828867724}" destId="{2628A7D9-8AA5-4DF2-93F8-E2F51A13DCA9}" srcOrd="1" destOrd="0" presId="urn:microsoft.com/office/officeart/2005/8/layout/process2"/>
    <dgm:cxn modelId="{2584386F-9843-47FB-BB81-AF42A03991AB}" type="presParOf" srcId="{2628A7D9-8AA5-4DF2-93F8-E2F51A13DCA9}" destId="{B300CC0F-5F33-43AE-9EC2-6862579E066D}" srcOrd="0" destOrd="0" presId="urn:microsoft.com/office/officeart/2005/8/layout/process2"/>
    <dgm:cxn modelId="{C88F53A7-CC76-4621-918B-974294EDC7AD}" type="presParOf" srcId="{7A5D35D1-092D-4C95-ADD2-2F8828867724}" destId="{C5C6E720-5D6D-4C79-AA3E-278DC19F71CA}"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C0667A-AFD7-460C-95AA-EC17927046DB}"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F67229BB-AA3D-4E64-B517-405724578002}">
      <dgm:prSet phldrT="[Text]"/>
      <dgm:spPr/>
      <dgm:t>
        <a:bodyPr/>
        <a:lstStyle/>
        <a:p>
          <a:pPr algn="ctr"/>
          <a:r>
            <a:rPr lang="en-US" dirty="0"/>
            <a:t>ACGM Courses</a:t>
          </a:r>
        </a:p>
      </dgm:t>
    </dgm:pt>
    <dgm:pt modelId="{2194E513-6D81-411D-9BED-8717B1F897B4}" type="parTrans" cxnId="{645ACCB4-FE78-4388-8B90-B085AF0E016E}">
      <dgm:prSet/>
      <dgm:spPr/>
      <dgm:t>
        <a:bodyPr/>
        <a:lstStyle/>
        <a:p>
          <a:endParaRPr lang="en-US"/>
        </a:p>
      </dgm:t>
    </dgm:pt>
    <dgm:pt modelId="{C5C2CDDB-EFA5-4644-84B0-367265B995BA}" type="sibTrans" cxnId="{645ACCB4-FE78-4388-8B90-B085AF0E016E}">
      <dgm:prSet/>
      <dgm:spPr/>
      <dgm:t>
        <a:bodyPr/>
        <a:lstStyle/>
        <a:p>
          <a:endParaRPr lang="en-US">
            <a:solidFill>
              <a:schemeClr val="tx1"/>
            </a:solidFill>
          </a:endParaRPr>
        </a:p>
      </dgm:t>
    </dgm:pt>
    <dgm:pt modelId="{FDFF7CD4-E034-4025-B041-CA262BAFA031}">
      <dgm:prSet phldrT="[Text]"/>
      <dgm:spPr/>
      <dgm:t>
        <a:bodyPr/>
        <a:lstStyle/>
        <a:p>
          <a:pPr algn="ctr"/>
          <a:r>
            <a:rPr lang="en-US" dirty="0"/>
            <a:t>Core &amp; General Educ</a:t>
          </a:r>
        </a:p>
      </dgm:t>
    </dgm:pt>
    <dgm:pt modelId="{3E67F09F-228E-4263-83BE-1B2073A075C7}" type="parTrans" cxnId="{82EFF2DB-D0BA-4A58-8231-CB89BCDDD2E5}">
      <dgm:prSet/>
      <dgm:spPr/>
      <dgm:t>
        <a:bodyPr/>
        <a:lstStyle/>
        <a:p>
          <a:endParaRPr lang="en-US"/>
        </a:p>
      </dgm:t>
    </dgm:pt>
    <dgm:pt modelId="{C5885885-5BC5-42F4-B842-4D38A0B2DA3D}" type="sibTrans" cxnId="{82EFF2DB-D0BA-4A58-8231-CB89BCDDD2E5}">
      <dgm:prSet/>
      <dgm:spPr/>
      <dgm:t>
        <a:bodyPr/>
        <a:lstStyle/>
        <a:p>
          <a:endParaRPr lang="en-US" dirty="0">
            <a:solidFill>
              <a:schemeClr val="tx1"/>
            </a:solidFill>
          </a:endParaRPr>
        </a:p>
      </dgm:t>
    </dgm:pt>
    <dgm:pt modelId="{7A5D35D1-092D-4C95-ADD2-2F8828867724}" type="pres">
      <dgm:prSet presAssocID="{55C0667A-AFD7-460C-95AA-EC17927046DB}" presName="linearFlow" presStyleCnt="0">
        <dgm:presLayoutVars>
          <dgm:resizeHandles val="exact"/>
        </dgm:presLayoutVars>
      </dgm:prSet>
      <dgm:spPr/>
    </dgm:pt>
    <dgm:pt modelId="{A2427053-E335-42FD-8CC7-1A55CE3EA0D6}" type="pres">
      <dgm:prSet presAssocID="{F67229BB-AA3D-4E64-B517-405724578002}" presName="node" presStyleLbl="node1" presStyleIdx="0" presStyleCnt="2">
        <dgm:presLayoutVars>
          <dgm:bulletEnabled val="1"/>
        </dgm:presLayoutVars>
      </dgm:prSet>
      <dgm:spPr/>
    </dgm:pt>
    <dgm:pt modelId="{2628A7D9-8AA5-4DF2-93F8-E2F51A13DCA9}" type="pres">
      <dgm:prSet presAssocID="{C5C2CDDB-EFA5-4644-84B0-367265B995BA}" presName="sibTrans" presStyleLbl="sibTrans2D1" presStyleIdx="0" presStyleCnt="1"/>
      <dgm:spPr/>
    </dgm:pt>
    <dgm:pt modelId="{B300CC0F-5F33-43AE-9EC2-6862579E066D}" type="pres">
      <dgm:prSet presAssocID="{C5C2CDDB-EFA5-4644-84B0-367265B995BA}" presName="connectorText" presStyleLbl="sibTrans2D1" presStyleIdx="0" presStyleCnt="1"/>
      <dgm:spPr/>
    </dgm:pt>
    <dgm:pt modelId="{C5C6E720-5D6D-4C79-AA3E-278DC19F71CA}" type="pres">
      <dgm:prSet presAssocID="{FDFF7CD4-E034-4025-B041-CA262BAFA031}" presName="node" presStyleLbl="node1" presStyleIdx="1" presStyleCnt="2" custLinFactNeighborX="-2676" custLinFactNeighborY="-27414">
        <dgm:presLayoutVars>
          <dgm:bulletEnabled val="1"/>
        </dgm:presLayoutVars>
      </dgm:prSet>
      <dgm:spPr/>
    </dgm:pt>
  </dgm:ptLst>
  <dgm:cxnLst>
    <dgm:cxn modelId="{62631A14-35B2-4D78-AB90-9405FE918AB7}" type="presOf" srcId="{C5C2CDDB-EFA5-4644-84B0-367265B995BA}" destId="{B300CC0F-5F33-43AE-9EC2-6862579E066D}" srcOrd="1" destOrd="0" presId="urn:microsoft.com/office/officeart/2005/8/layout/process2"/>
    <dgm:cxn modelId="{3AC29C24-61D9-4285-A20F-61C2D4FC7CE7}" type="presOf" srcId="{C5C2CDDB-EFA5-4644-84B0-367265B995BA}" destId="{2628A7D9-8AA5-4DF2-93F8-E2F51A13DCA9}" srcOrd="0" destOrd="0" presId="urn:microsoft.com/office/officeart/2005/8/layout/process2"/>
    <dgm:cxn modelId="{8C808977-006E-465B-BD62-5E86F7AA9338}" type="presOf" srcId="{55C0667A-AFD7-460C-95AA-EC17927046DB}" destId="{7A5D35D1-092D-4C95-ADD2-2F8828867724}" srcOrd="0" destOrd="0" presId="urn:microsoft.com/office/officeart/2005/8/layout/process2"/>
    <dgm:cxn modelId="{47810486-4F39-488E-9A89-6F507569A7C6}" type="presOf" srcId="{FDFF7CD4-E034-4025-B041-CA262BAFA031}" destId="{C5C6E720-5D6D-4C79-AA3E-278DC19F71CA}" srcOrd="0" destOrd="0" presId="urn:microsoft.com/office/officeart/2005/8/layout/process2"/>
    <dgm:cxn modelId="{645ACCB4-FE78-4388-8B90-B085AF0E016E}" srcId="{55C0667A-AFD7-460C-95AA-EC17927046DB}" destId="{F67229BB-AA3D-4E64-B517-405724578002}" srcOrd="0" destOrd="0" parTransId="{2194E513-6D81-411D-9BED-8717B1F897B4}" sibTransId="{C5C2CDDB-EFA5-4644-84B0-367265B995BA}"/>
    <dgm:cxn modelId="{F66352CB-03CA-4F8F-B041-94B24C8009CE}" type="presOf" srcId="{F67229BB-AA3D-4E64-B517-405724578002}" destId="{A2427053-E335-42FD-8CC7-1A55CE3EA0D6}" srcOrd="0" destOrd="0" presId="urn:microsoft.com/office/officeart/2005/8/layout/process2"/>
    <dgm:cxn modelId="{82EFF2DB-D0BA-4A58-8231-CB89BCDDD2E5}" srcId="{55C0667A-AFD7-460C-95AA-EC17927046DB}" destId="{FDFF7CD4-E034-4025-B041-CA262BAFA031}" srcOrd="1" destOrd="0" parTransId="{3E67F09F-228E-4263-83BE-1B2073A075C7}" sibTransId="{C5885885-5BC5-42F4-B842-4D38A0B2DA3D}"/>
    <dgm:cxn modelId="{1BB62722-9C70-4C5A-B972-4861180DF67E}" type="presParOf" srcId="{7A5D35D1-092D-4C95-ADD2-2F8828867724}" destId="{A2427053-E335-42FD-8CC7-1A55CE3EA0D6}" srcOrd="0" destOrd="0" presId="urn:microsoft.com/office/officeart/2005/8/layout/process2"/>
    <dgm:cxn modelId="{8BAAF843-FB77-4816-A658-0CCE46E67AD7}" type="presParOf" srcId="{7A5D35D1-092D-4C95-ADD2-2F8828867724}" destId="{2628A7D9-8AA5-4DF2-93F8-E2F51A13DCA9}" srcOrd="1" destOrd="0" presId="urn:microsoft.com/office/officeart/2005/8/layout/process2"/>
    <dgm:cxn modelId="{2584386F-9843-47FB-BB81-AF42A03991AB}" type="presParOf" srcId="{2628A7D9-8AA5-4DF2-93F8-E2F51A13DCA9}" destId="{B300CC0F-5F33-43AE-9EC2-6862579E066D}" srcOrd="0" destOrd="0" presId="urn:microsoft.com/office/officeart/2005/8/layout/process2"/>
    <dgm:cxn modelId="{C88F53A7-CC76-4621-918B-974294EDC7AD}" type="presParOf" srcId="{7A5D35D1-092D-4C95-ADD2-2F8828867724}" destId="{C5C6E720-5D6D-4C79-AA3E-278DC19F71CA}"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C0667A-AFD7-460C-95AA-EC17927046DB}"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F67229BB-AA3D-4E64-B517-405724578002}">
      <dgm:prSet phldrT="[Text]"/>
      <dgm:spPr/>
      <dgm:t>
        <a:bodyPr/>
        <a:lstStyle/>
        <a:p>
          <a:pPr algn="ctr"/>
          <a:r>
            <a:rPr lang="en-US" dirty="0"/>
            <a:t>WICM Courses</a:t>
          </a:r>
        </a:p>
      </dgm:t>
    </dgm:pt>
    <dgm:pt modelId="{2194E513-6D81-411D-9BED-8717B1F897B4}" type="parTrans" cxnId="{645ACCB4-FE78-4388-8B90-B085AF0E016E}">
      <dgm:prSet/>
      <dgm:spPr/>
      <dgm:t>
        <a:bodyPr/>
        <a:lstStyle/>
        <a:p>
          <a:endParaRPr lang="en-US"/>
        </a:p>
      </dgm:t>
    </dgm:pt>
    <dgm:pt modelId="{C5C2CDDB-EFA5-4644-84B0-367265B995BA}" type="sibTrans" cxnId="{645ACCB4-FE78-4388-8B90-B085AF0E016E}">
      <dgm:prSet/>
      <dgm:spPr/>
      <dgm:t>
        <a:bodyPr/>
        <a:lstStyle/>
        <a:p>
          <a:endParaRPr lang="en-US">
            <a:solidFill>
              <a:schemeClr val="tx1"/>
            </a:solidFill>
          </a:endParaRPr>
        </a:p>
      </dgm:t>
    </dgm:pt>
    <dgm:pt modelId="{FDFF7CD4-E034-4025-B041-CA262BAFA031}">
      <dgm:prSet phldrT="[Text]"/>
      <dgm:spPr/>
      <dgm:t>
        <a:bodyPr/>
        <a:lstStyle/>
        <a:p>
          <a:pPr algn="ctr"/>
          <a:r>
            <a:rPr lang="en-US" dirty="0"/>
            <a:t>Degree plan</a:t>
          </a:r>
        </a:p>
      </dgm:t>
    </dgm:pt>
    <dgm:pt modelId="{3E67F09F-228E-4263-83BE-1B2073A075C7}" type="parTrans" cxnId="{82EFF2DB-D0BA-4A58-8231-CB89BCDDD2E5}">
      <dgm:prSet/>
      <dgm:spPr/>
      <dgm:t>
        <a:bodyPr/>
        <a:lstStyle/>
        <a:p>
          <a:endParaRPr lang="en-US"/>
        </a:p>
      </dgm:t>
    </dgm:pt>
    <dgm:pt modelId="{C5885885-5BC5-42F4-B842-4D38A0B2DA3D}" type="sibTrans" cxnId="{82EFF2DB-D0BA-4A58-8231-CB89BCDDD2E5}">
      <dgm:prSet/>
      <dgm:spPr/>
      <dgm:t>
        <a:bodyPr/>
        <a:lstStyle/>
        <a:p>
          <a:r>
            <a:rPr lang="en-US" dirty="0">
              <a:solidFill>
                <a:schemeClr val="tx1"/>
              </a:solidFill>
            </a:rPr>
            <a:t>with</a:t>
          </a:r>
        </a:p>
      </dgm:t>
    </dgm:pt>
    <dgm:pt modelId="{038D531F-1BA4-425E-97A8-D3E6F5E68C5C}">
      <dgm:prSet phldrT="[Text]"/>
      <dgm:spPr/>
      <dgm:t>
        <a:bodyPr/>
        <a:lstStyle/>
        <a:p>
          <a:pPr algn="ctr"/>
          <a:r>
            <a:rPr lang="en-US" dirty="0"/>
            <a:t>15 SCH General Education</a:t>
          </a:r>
        </a:p>
      </dgm:t>
    </dgm:pt>
    <dgm:pt modelId="{0033682B-D883-408F-A662-7E6AE3D55350}" type="parTrans" cxnId="{D0E5AEC2-8AD9-4D2B-9476-08A8F86C5A07}">
      <dgm:prSet/>
      <dgm:spPr/>
      <dgm:t>
        <a:bodyPr/>
        <a:lstStyle/>
        <a:p>
          <a:endParaRPr lang="en-US"/>
        </a:p>
      </dgm:t>
    </dgm:pt>
    <dgm:pt modelId="{86084002-59EB-4530-9FE8-3E42090E4CEC}" type="sibTrans" cxnId="{D0E5AEC2-8AD9-4D2B-9476-08A8F86C5A07}">
      <dgm:prSet/>
      <dgm:spPr/>
      <dgm:t>
        <a:bodyPr/>
        <a:lstStyle/>
        <a:p>
          <a:endParaRPr lang="en-US"/>
        </a:p>
      </dgm:t>
    </dgm:pt>
    <dgm:pt modelId="{7A5D35D1-092D-4C95-ADD2-2F8828867724}" type="pres">
      <dgm:prSet presAssocID="{55C0667A-AFD7-460C-95AA-EC17927046DB}" presName="linearFlow" presStyleCnt="0">
        <dgm:presLayoutVars>
          <dgm:resizeHandles val="exact"/>
        </dgm:presLayoutVars>
      </dgm:prSet>
      <dgm:spPr/>
    </dgm:pt>
    <dgm:pt modelId="{A2427053-E335-42FD-8CC7-1A55CE3EA0D6}" type="pres">
      <dgm:prSet presAssocID="{F67229BB-AA3D-4E64-B517-405724578002}" presName="node" presStyleLbl="node1" presStyleIdx="0" presStyleCnt="3">
        <dgm:presLayoutVars>
          <dgm:bulletEnabled val="1"/>
        </dgm:presLayoutVars>
      </dgm:prSet>
      <dgm:spPr/>
    </dgm:pt>
    <dgm:pt modelId="{2628A7D9-8AA5-4DF2-93F8-E2F51A13DCA9}" type="pres">
      <dgm:prSet presAssocID="{C5C2CDDB-EFA5-4644-84B0-367265B995BA}" presName="sibTrans" presStyleLbl="sibTrans2D1" presStyleIdx="0" presStyleCnt="2"/>
      <dgm:spPr/>
    </dgm:pt>
    <dgm:pt modelId="{B300CC0F-5F33-43AE-9EC2-6862579E066D}" type="pres">
      <dgm:prSet presAssocID="{C5C2CDDB-EFA5-4644-84B0-367265B995BA}" presName="connectorText" presStyleLbl="sibTrans2D1" presStyleIdx="0" presStyleCnt="2"/>
      <dgm:spPr/>
    </dgm:pt>
    <dgm:pt modelId="{C5C6E720-5D6D-4C79-AA3E-278DC19F71CA}" type="pres">
      <dgm:prSet presAssocID="{FDFF7CD4-E034-4025-B041-CA262BAFA031}" presName="node" presStyleLbl="node1" presStyleIdx="1" presStyleCnt="3">
        <dgm:presLayoutVars>
          <dgm:bulletEnabled val="1"/>
        </dgm:presLayoutVars>
      </dgm:prSet>
      <dgm:spPr/>
    </dgm:pt>
    <dgm:pt modelId="{72BF696E-E6C3-403B-8BD8-6B98D8F32976}" type="pres">
      <dgm:prSet presAssocID="{C5885885-5BC5-42F4-B842-4D38A0B2DA3D}" presName="sibTrans" presStyleLbl="sibTrans2D1" presStyleIdx="1" presStyleCnt="2"/>
      <dgm:spPr/>
    </dgm:pt>
    <dgm:pt modelId="{FE2D62FF-B901-41D6-A722-AC07F3A0D808}" type="pres">
      <dgm:prSet presAssocID="{C5885885-5BC5-42F4-B842-4D38A0B2DA3D}" presName="connectorText" presStyleLbl="sibTrans2D1" presStyleIdx="1" presStyleCnt="2"/>
      <dgm:spPr/>
    </dgm:pt>
    <dgm:pt modelId="{D6B3FD1F-C8FC-4D9C-9752-689A9C9653F7}" type="pres">
      <dgm:prSet presAssocID="{038D531F-1BA4-425E-97A8-D3E6F5E68C5C}" presName="node" presStyleLbl="node1" presStyleIdx="2" presStyleCnt="3">
        <dgm:presLayoutVars>
          <dgm:bulletEnabled val="1"/>
        </dgm:presLayoutVars>
      </dgm:prSet>
      <dgm:spPr/>
    </dgm:pt>
  </dgm:ptLst>
  <dgm:cxnLst>
    <dgm:cxn modelId="{62631A14-35B2-4D78-AB90-9405FE918AB7}" type="presOf" srcId="{C5C2CDDB-EFA5-4644-84B0-367265B995BA}" destId="{B300CC0F-5F33-43AE-9EC2-6862579E066D}" srcOrd="1" destOrd="0" presId="urn:microsoft.com/office/officeart/2005/8/layout/process2"/>
    <dgm:cxn modelId="{3AC29C24-61D9-4285-A20F-61C2D4FC7CE7}" type="presOf" srcId="{C5C2CDDB-EFA5-4644-84B0-367265B995BA}" destId="{2628A7D9-8AA5-4DF2-93F8-E2F51A13DCA9}" srcOrd="0" destOrd="0" presId="urn:microsoft.com/office/officeart/2005/8/layout/process2"/>
    <dgm:cxn modelId="{8C808977-006E-465B-BD62-5E86F7AA9338}" type="presOf" srcId="{55C0667A-AFD7-460C-95AA-EC17927046DB}" destId="{7A5D35D1-092D-4C95-ADD2-2F8828867724}" srcOrd="0" destOrd="0" presId="urn:microsoft.com/office/officeart/2005/8/layout/process2"/>
    <dgm:cxn modelId="{47810486-4F39-488E-9A89-6F507569A7C6}" type="presOf" srcId="{FDFF7CD4-E034-4025-B041-CA262BAFA031}" destId="{C5C6E720-5D6D-4C79-AA3E-278DC19F71CA}" srcOrd="0" destOrd="0" presId="urn:microsoft.com/office/officeart/2005/8/layout/process2"/>
    <dgm:cxn modelId="{645ACCB4-FE78-4388-8B90-B085AF0E016E}" srcId="{55C0667A-AFD7-460C-95AA-EC17927046DB}" destId="{F67229BB-AA3D-4E64-B517-405724578002}" srcOrd="0" destOrd="0" parTransId="{2194E513-6D81-411D-9BED-8717B1F897B4}" sibTransId="{C5C2CDDB-EFA5-4644-84B0-367265B995BA}"/>
    <dgm:cxn modelId="{5FDE74C2-5546-4D6D-8D3D-1EF842DD02D6}" type="presOf" srcId="{C5885885-5BC5-42F4-B842-4D38A0B2DA3D}" destId="{72BF696E-E6C3-403B-8BD8-6B98D8F32976}" srcOrd="0" destOrd="0" presId="urn:microsoft.com/office/officeart/2005/8/layout/process2"/>
    <dgm:cxn modelId="{D0E5AEC2-8AD9-4D2B-9476-08A8F86C5A07}" srcId="{55C0667A-AFD7-460C-95AA-EC17927046DB}" destId="{038D531F-1BA4-425E-97A8-D3E6F5E68C5C}" srcOrd="2" destOrd="0" parTransId="{0033682B-D883-408F-A662-7E6AE3D55350}" sibTransId="{86084002-59EB-4530-9FE8-3E42090E4CEC}"/>
    <dgm:cxn modelId="{8B3FC9C2-F25E-430E-8B3A-D4FD5568D973}" type="presOf" srcId="{C5885885-5BC5-42F4-B842-4D38A0B2DA3D}" destId="{FE2D62FF-B901-41D6-A722-AC07F3A0D808}" srcOrd="1" destOrd="0" presId="urn:microsoft.com/office/officeart/2005/8/layout/process2"/>
    <dgm:cxn modelId="{F66352CB-03CA-4F8F-B041-94B24C8009CE}" type="presOf" srcId="{F67229BB-AA3D-4E64-B517-405724578002}" destId="{A2427053-E335-42FD-8CC7-1A55CE3EA0D6}" srcOrd="0" destOrd="0" presId="urn:microsoft.com/office/officeart/2005/8/layout/process2"/>
    <dgm:cxn modelId="{82EFF2DB-D0BA-4A58-8231-CB89BCDDD2E5}" srcId="{55C0667A-AFD7-460C-95AA-EC17927046DB}" destId="{FDFF7CD4-E034-4025-B041-CA262BAFA031}" srcOrd="1" destOrd="0" parTransId="{3E67F09F-228E-4263-83BE-1B2073A075C7}" sibTransId="{C5885885-5BC5-42F4-B842-4D38A0B2DA3D}"/>
    <dgm:cxn modelId="{3D83C1F6-7D7A-4479-A01D-B4CB12F16F10}" type="presOf" srcId="{038D531F-1BA4-425E-97A8-D3E6F5E68C5C}" destId="{D6B3FD1F-C8FC-4D9C-9752-689A9C9653F7}" srcOrd="0" destOrd="0" presId="urn:microsoft.com/office/officeart/2005/8/layout/process2"/>
    <dgm:cxn modelId="{1BB62722-9C70-4C5A-B972-4861180DF67E}" type="presParOf" srcId="{7A5D35D1-092D-4C95-ADD2-2F8828867724}" destId="{A2427053-E335-42FD-8CC7-1A55CE3EA0D6}" srcOrd="0" destOrd="0" presId="urn:microsoft.com/office/officeart/2005/8/layout/process2"/>
    <dgm:cxn modelId="{8BAAF843-FB77-4816-A658-0CCE46E67AD7}" type="presParOf" srcId="{7A5D35D1-092D-4C95-ADD2-2F8828867724}" destId="{2628A7D9-8AA5-4DF2-93F8-E2F51A13DCA9}" srcOrd="1" destOrd="0" presId="urn:microsoft.com/office/officeart/2005/8/layout/process2"/>
    <dgm:cxn modelId="{2584386F-9843-47FB-BB81-AF42A03991AB}" type="presParOf" srcId="{2628A7D9-8AA5-4DF2-93F8-E2F51A13DCA9}" destId="{B300CC0F-5F33-43AE-9EC2-6862579E066D}" srcOrd="0" destOrd="0" presId="urn:microsoft.com/office/officeart/2005/8/layout/process2"/>
    <dgm:cxn modelId="{C88F53A7-CC76-4621-918B-974294EDC7AD}" type="presParOf" srcId="{7A5D35D1-092D-4C95-ADD2-2F8828867724}" destId="{C5C6E720-5D6D-4C79-AA3E-278DC19F71CA}" srcOrd="2" destOrd="0" presId="urn:microsoft.com/office/officeart/2005/8/layout/process2"/>
    <dgm:cxn modelId="{E1B7D067-75ED-48BD-B938-65979BCFAA84}" type="presParOf" srcId="{7A5D35D1-092D-4C95-ADD2-2F8828867724}" destId="{72BF696E-E6C3-403B-8BD8-6B98D8F32976}" srcOrd="3" destOrd="0" presId="urn:microsoft.com/office/officeart/2005/8/layout/process2"/>
    <dgm:cxn modelId="{E2C13815-387D-4639-8DA3-80D4077AFC04}" type="presParOf" srcId="{72BF696E-E6C3-403B-8BD8-6B98D8F32976}" destId="{FE2D62FF-B901-41D6-A722-AC07F3A0D808}" srcOrd="0" destOrd="0" presId="urn:microsoft.com/office/officeart/2005/8/layout/process2"/>
    <dgm:cxn modelId="{50340E1A-5A93-4139-B6FA-5B5112F75835}" type="presParOf" srcId="{7A5D35D1-092D-4C95-ADD2-2F8828867724}" destId="{D6B3FD1F-C8FC-4D9C-9752-689A9C9653F7}"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27053-E335-42FD-8CC7-1A55CE3EA0D6}">
      <dsp:nvSpPr>
        <dsp:cNvPr id="0" name=""/>
        <dsp:cNvSpPr/>
      </dsp:nvSpPr>
      <dsp:spPr>
        <a:xfrm>
          <a:off x="1666622" y="0"/>
          <a:ext cx="2457955" cy="13655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ACGM Courses</a:t>
          </a:r>
        </a:p>
      </dsp:txBody>
      <dsp:txXfrm>
        <a:off x="1706617" y="39995"/>
        <a:ext cx="2377965" cy="1285541"/>
      </dsp:txXfrm>
    </dsp:sp>
    <dsp:sp modelId="{2628A7D9-8AA5-4DF2-93F8-E2F51A13DCA9}">
      <dsp:nvSpPr>
        <dsp:cNvPr id="0" name=""/>
        <dsp:cNvSpPr/>
      </dsp:nvSpPr>
      <dsp:spPr>
        <a:xfrm rot="5400000">
          <a:off x="2639562" y="1399669"/>
          <a:ext cx="512074" cy="6144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solidFill>
              <a:schemeClr val="tx1"/>
            </a:solidFill>
          </a:endParaRPr>
        </a:p>
      </dsp:txBody>
      <dsp:txXfrm rot="-5400000">
        <a:off x="2711253" y="1450876"/>
        <a:ext cx="368692" cy="358452"/>
      </dsp:txXfrm>
    </dsp:sp>
    <dsp:sp modelId="{C5C6E720-5D6D-4C79-AA3E-278DC19F71CA}">
      <dsp:nvSpPr>
        <dsp:cNvPr id="0" name=""/>
        <dsp:cNvSpPr/>
      </dsp:nvSpPr>
      <dsp:spPr>
        <a:xfrm>
          <a:off x="1666622" y="2048296"/>
          <a:ext cx="2457955" cy="13655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Campus Core</a:t>
          </a:r>
        </a:p>
      </dsp:txBody>
      <dsp:txXfrm>
        <a:off x="1706617" y="2088291"/>
        <a:ext cx="2377965" cy="1285541"/>
      </dsp:txXfrm>
    </dsp:sp>
    <dsp:sp modelId="{72BF696E-E6C3-403B-8BD8-6B98D8F32976}">
      <dsp:nvSpPr>
        <dsp:cNvPr id="0" name=""/>
        <dsp:cNvSpPr/>
      </dsp:nvSpPr>
      <dsp:spPr>
        <a:xfrm rot="5400000">
          <a:off x="2639562" y="3447965"/>
          <a:ext cx="512074" cy="6144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chemeClr val="tx1"/>
              </a:solidFill>
            </a:rPr>
            <a:t>or</a:t>
          </a:r>
        </a:p>
      </dsp:txBody>
      <dsp:txXfrm rot="-5400000">
        <a:off x="2711253" y="3499172"/>
        <a:ext cx="368692" cy="358452"/>
      </dsp:txXfrm>
    </dsp:sp>
    <dsp:sp modelId="{D6B3FD1F-C8FC-4D9C-9752-689A9C9653F7}">
      <dsp:nvSpPr>
        <dsp:cNvPr id="0" name=""/>
        <dsp:cNvSpPr/>
      </dsp:nvSpPr>
      <dsp:spPr>
        <a:xfrm>
          <a:off x="1666622" y="4096593"/>
          <a:ext cx="2457955" cy="13655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General Education</a:t>
          </a:r>
        </a:p>
      </dsp:txBody>
      <dsp:txXfrm>
        <a:off x="1706617" y="4136588"/>
        <a:ext cx="2377965" cy="12855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27053-E335-42FD-8CC7-1A55CE3EA0D6}">
      <dsp:nvSpPr>
        <dsp:cNvPr id="0" name=""/>
        <dsp:cNvSpPr/>
      </dsp:nvSpPr>
      <dsp:spPr>
        <a:xfrm>
          <a:off x="929715" y="666"/>
          <a:ext cx="3931769" cy="21843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r>
            <a:rPr lang="en-US" sz="5700" kern="1200" dirty="0"/>
            <a:t>ACGM Courses</a:t>
          </a:r>
        </a:p>
      </dsp:txBody>
      <dsp:txXfrm>
        <a:off x="993691" y="64642"/>
        <a:ext cx="3803817" cy="2056364"/>
      </dsp:txXfrm>
    </dsp:sp>
    <dsp:sp modelId="{2628A7D9-8AA5-4DF2-93F8-E2F51A13DCA9}">
      <dsp:nvSpPr>
        <dsp:cNvPr id="0" name=""/>
        <dsp:cNvSpPr/>
      </dsp:nvSpPr>
      <dsp:spPr>
        <a:xfrm rot="5400000">
          <a:off x="2486040" y="2239590"/>
          <a:ext cx="819118" cy="9829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822450">
            <a:lnSpc>
              <a:spcPct val="90000"/>
            </a:lnSpc>
            <a:spcBef>
              <a:spcPct val="0"/>
            </a:spcBef>
            <a:spcAft>
              <a:spcPct val="35000"/>
            </a:spcAft>
            <a:buNone/>
          </a:pPr>
          <a:endParaRPr lang="en-US" sz="4100" kern="1200">
            <a:solidFill>
              <a:schemeClr val="tx1"/>
            </a:solidFill>
          </a:endParaRPr>
        </a:p>
      </dsp:txBody>
      <dsp:txXfrm rot="-5400000">
        <a:off x="2600717" y="2321502"/>
        <a:ext cx="589766" cy="573383"/>
      </dsp:txXfrm>
    </dsp:sp>
    <dsp:sp modelId="{C5C6E720-5D6D-4C79-AA3E-278DC19F71CA}">
      <dsp:nvSpPr>
        <dsp:cNvPr id="0" name=""/>
        <dsp:cNvSpPr/>
      </dsp:nvSpPr>
      <dsp:spPr>
        <a:xfrm>
          <a:off x="929715" y="3277141"/>
          <a:ext cx="3931769" cy="21843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r>
            <a:rPr lang="en-US" sz="5700" kern="1200" dirty="0"/>
            <a:t>Campus Core</a:t>
          </a:r>
        </a:p>
      </dsp:txBody>
      <dsp:txXfrm>
        <a:off x="993691" y="3341117"/>
        <a:ext cx="3803817" cy="20563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27053-E335-42FD-8CC7-1A55CE3EA0D6}">
      <dsp:nvSpPr>
        <dsp:cNvPr id="0" name=""/>
        <dsp:cNvSpPr/>
      </dsp:nvSpPr>
      <dsp:spPr>
        <a:xfrm>
          <a:off x="929715" y="666"/>
          <a:ext cx="3931769" cy="21843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en-US" sz="5000" kern="1200" dirty="0"/>
            <a:t>ACGM Courses</a:t>
          </a:r>
        </a:p>
      </dsp:txBody>
      <dsp:txXfrm>
        <a:off x="993691" y="64642"/>
        <a:ext cx="3803817" cy="2056364"/>
      </dsp:txXfrm>
    </dsp:sp>
    <dsp:sp modelId="{2628A7D9-8AA5-4DF2-93F8-E2F51A13DCA9}">
      <dsp:nvSpPr>
        <dsp:cNvPr id="0" name=""/>
        <dsp:cNvSpPr/>
      </dsp:nvSpPr>
      <dsp:spPr>
        <a:xfrm rot="5521445">
          <a:off x="2545524" y="2089888"/>
          <a:ext cx="594936" cy="9829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en-US" sz="2900" kern="1200">
            <a:solidFill>
              <a:schemeClr val="tx1"/>
            </a:solidFill>
          </a:endParaRPr>
        </a:p>
      </dsp:txBody>
      <dsp:txXfrm rot="-5400000">
        <a:off x="2551261" y="2283946"/>
        <a:ext cx="589766" cy="416455"/>
      </dsp:txXfrm>
    </dsp:sp>
    <dsp:sp modelId="{C5C6E720-5D6D-4C79-AA3E-278DC19F71CA}">
      <dsp:nvSpPr>
        <dsp:cNvPr id="0" name=""/>
        <dsp:cNvSpPr/>
      </dsp:nvSpPr>
      <dsp:spPr>
        <a:xfrm>
          <a:off x="824501" y="2977736"/>
          <a:ext cx="3931769" cy="21843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en-US" sz="5000" kern="1200" dirty="0"/>
            <a:t>Core &amp; General Educ</a:t>
          </a:r>
        </a:p>
      </dsp:txBody>
      <dsp:txXfrm>
        <a:off x="888477" y="3041712"/>
        <a:ext cx="3803817" cy="20563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27053-E335-42FD-8CC7-1A55CE3EA0D6}">
      <dsp:nvSpPr>
        <dsp:cNvPr id="0" name=""/>
        <dsp:cNvSpPr/>
      </dsp:nvSpPr>
      <dsp:spPr>
        <a:xfrm>
          <a:off x="1388355" y="0"/>
          <a:ext cx="2530784" cy="1405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WICM Courses</a:t>
          </a:r>
        </a:p>
      </dsp:txBody>
      <dsp:txXfrm>
        <a:off x="1429535" y="41180"/>
        <a:ext cx="2448424" cy="1323631"/>
      </dsp:txXfrm>
    </dsp:sp>
    <dsp:sp modelId="{2628A7D9-8AA5-4DF2-93F8-E2F51A13DCA9}">
      <dsp:nvSpPr>
        <dsp:cNvPr id="0" name=""/>
        <dsp:cNvSpPr/>
      </dsp:nvSpPr>
      <dsp:spPr>
        <a:xfrm rot="5400000">
          <a:off x="2390124" y="1441141"/>
          <a:ext cx="527246" cy="6326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solidFill>
              <a:schemeClr val="tx1"/>
            </a:solidFill>
          </a:endParaRPr>
        </a:p>
      </dsp:txBody>
      <dsp:txXfrm rot="-5400000">
        <a:off x="2463938" y="1493866"/>
        <a:ext cx="379618" cy="369072"/>
      </dsp:txXfrm>
    </dsp:sp>
    <dsp:sp modelId="{C5C6E720-5D6D-4C79-AA3E-278DC19F71CA}">
      <dsp:nvSpPr>
        <dsp:cNvPr id="0" name=""/>
        <dsp:cNvSpPr/>
      </dsp:nvSpPr>
      <dsp:spPr>
        <a:xfrm>
          <a:off x="1388355" y="2108987"/>
          <a:ext cx="2530784" cy="1405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Degree plan</a:t>
          </a:r>
        </a:p>
      </dsp:txBody>
      <dsp:txXfrm>
        <a:off x="1429535" y="2150167"/>
        <a:ext cx="2448424" cy="1323631"/>
      </dsp:txXfrm>
    </dsp:sp>
    <dsp:sp modelId="{72BF696E-E6C3-403B-8BD8-6B98D8F32976}">
      <dsp:nvSpPr>
        <dsp:cNvPr id="0" name=""/>
        <dsp:cNvSpPr/>
      </dsp:nvSpPr>
      <dsp:spPr>
        <a:xfrm rot="5400000">
          <a:off x="2390124" y="3550128"/>
          <a:ext cx="527246" cy="6326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with</a:t>
          </a:r>
        </a:p>
      </dsp:txBody>
      <dsp:txXfrm rot="-5400000">
        <a:off x="2463938" y="3602853"/>
        <a:ext cx="379618" cy="369072"/>
      </dsp:txXfrm>
    </dsp:sp>
    <dsp:sp modelId="{D6B3FD1F-C8FC-4D9C-9752-689A9C9653F7}">
      <dsp:nvSpPr>
        <dsp:cNvPr id="0" name=""/>
        <dsp:cNvSpPr/>
      </dsp:nvSpPr>
      <dsp:spPr>
        <a:xfrm>
          <a:off x="1388355" y="4217974"/>
          <a:ext cx="2530784" cy="1405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15 SCH General Education</a:t>
          </a:r>
        </a:p>
      </dsp:txBody>
      <dsp:txXfrm>
        <a:off x="1429535" y="4259154"/>
        <a:ext cx="2448424" cy="1323631"/>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E10E0-B639-4E3E-A138-3152584CE2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5885B2-ED73-4E20-9CCB-0C19D2AC16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9D4E4E-931B-4F3E-9504-9C3E6E7FB554}"/>
              </a:ext>
            </a:extLst>
          </p:cNvPr>
          <p:cNvSpPr>
            <a:spLocks noGrp="1"/>
          </p:cNvSpPr>
          <p:nvPr>
            <p:ph type="dt" sz="half" idx="10"/>
          </p:nvPr>
        </p:nvSpPr>
        <p:spPr/>
        <p:txBody>
          <a:bodyPr/>
          <a:lstStyle/>
          <a:p>
            <a:fld id="{E551B92B-DA19-4F6B-B3E1-AAF3892AB4E4}" type="datetimeFigureOut">
              <a:rPr lang="en-US" smtClean="0"/>
              <a:t>6/27/2023</a:t>
            </a:fld>
            <a:endParaRPr lang="en-US" dirty="0"/>
          </a:p>
        </p:txBody>
      </p:sp>
      <p:sp>
        <p:nvSpPr>
          <p:cNvPr id="5" name="Footer Placeholder 4">
            <a:extLst>
              <a:ext uri="{FF2B5EF4-FFF2-40B4-BE49-F238E27FC236}">
                <a16:creationId xmlns:a16="http://schemas.microsoft.com/office/drawing/2014/main" id="{9D3EE5F4-CF7F-429F-AEA1-037249579C5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AEEC35-A70F-44BF-9F0A-D15676E9A084}"/>
              </a:ext>
            </a:extLst>
          </p:cNvPr>
          <p:cNvSpPr>
            <a:spLocks noGrp="1"/>
          </p:cNvSpPr>
          <p:nvPr>
            <p:ph type="sldNum" sz="quarter" idx="12"/>
          </p:nvPr>
        </p:nvSpPr>
        <p:spPr/>
        <p:txBody>
          <a:bodyPr/>
          <a:lstStyle/>
          <a:p>
            <a:fld id="{185B955D-2327-4957-97D4-27ADCDF996CA}" type="slidenum">
              <a:rPr lang="en-US" smtClean="0"/>
              <a:t>‹#›</a:t>
            </a:fld>
            <a:endParaRPr lang="en-US" dirty="0"/>
          </a:p>
        </p:txBody>
      </p:sp>
    </p:spTree>
    <p:extLst>
      <p:ext uri="{BB962C8B-B14F-4D97-AF65-F5344CB8AC3E}">
        <p14:creationId xmlns:p14="http://schemas.microsoft.com/office/powerpoint/2010/main" val="516847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84133-4935-4FD6-B7FB-2AA4139999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F663A3-4286-44BF-966F-29751784908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24B9C6-DC33-4DE3-83AB-E1E1C50321C3}"/>
              </a:ext>
            </a:extLst>
          </p:cNvPr>
          <p:cNvSpPr>
            <a:spLocks noGrp="1"/>
          </p:cNvSpPr>
          <p:nvPr>
            <p:ph type="dt" sz="half" idx="10"/>
          </p:nvPr>
        </p:nvSpPr>
        <p:spPr/>
        <p:txBody>
          <a:bodyPr/>
          <a:lstStyle/>
          <a:p>
            <a:fld id="{E551B92B-DA19-4F6B-B3E1-AAF3892AB4E4}" type="datetimeFigureOut">
              <a:rPr lang="en-US" smtClean="0"/>
              <a:t>6/27/2023</a:t>
            </a:fld>
            <a:endParaRPr lang="en-US" dirty="0"/>
          </a:p>
        </p:txBody>
      </p:sp>
      <p:sp>
        <p:nvSpPr>
          <p:cNvPr id="5" name="Footer Placeholder 4">
            <a:extLst>
              <a:ext uri="{FF2B5EF4-FFF2-40B4-BE49-F238E27FC236}">
                <a16:creationId xmlns:a16="http://schemas.microsoft.com/office/drawing/2014/main" id="{D063FB1C-BF0A-4DF2-B619-A6194EFDCE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07C31D-F636-4AF8-B199-AC085F491397}"/>
              </a:ext>
            </a:extLst>
          </p:cNvPr>
          <p:cNvSpPr>
            <a:spLocks noGrp="1"/>
          </p:cNvSpPr>
          <p:nvPr>
            <p:ph type="sldNum" sz="quarter" idx="12"/>
          </p:nvPr>
        </p:nvSpPr>
        <p:spPr/>
        <p:txBody>
          <a:bodyPr/>
          <a:lstStyle/>
          <a:p>
            <a:fld id="{185B955D-2327-4957-97D4-27ADCDF996CA}" type="slidenum">
              <a:rPr lang="en-US" smtClean="0"/>
              <a:t>‹#›</a:t>
            </a:fld>
            <a:endParaRPr lang="en-US" dirty="0"/>
          </a:p>
        </p:txBody>
      </p:sp>
    </p:spTree>
    <p:extLst>
      <p:ext uri="{BB962C8B-B14F-4D97-AF65-F5344CB8AC3E}">
        <p14:creationId xmlns:p14="http://schemas.microsoft.com/office/powerpoint/2010/main" val="1923914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740526-6EDC-431C-BB68-3BB6D17F3F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95126F-6E38-47FD-B9B3-1EF0D351CEB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94E324-F48F-4782-BAA3-530F12D870E8}"/>
              </a:ext>
            </a:extLst>
          </p:cNvPr>
          <p:cNvSpPr>
            <a:spLocks noGrp="1"/>
          </p:cNvSpPr>
          <p:nvPr>
            <p:ph type="dt" sz="half" idx="10"/>
          </p:nvPr>
        </p:nvSpPr>
        <p:spPr/>
        <p:txBody>
          <a:bodyPr/>
          <a:lstStyle/>
          <a:p>
            <a:fld id="{E551B92B-DA19-4F6B-B3E1-AAF3892AB4E4}" type="datetimeFigureOut">
              <a:rPr lang="en-US" smtClean="0"/>
              <a:t>6/27/2023</a:t>
            </a:fld>
            <a:endParaRPr lang="en-US" dirty="0"/>
          </a:p>
        </p:txBody>
      </p:sp>
      <p:sp>
        <p:nvSpPr>
          <p:cNvPr id="5" name="Footer Placeholder 4">
            <a:extLst>
              <a:ext uri="{FF2B5EF4-FFF2-40B4-BE49-F238E27FC236}">
                <a16:creationId xmlns:a16="http://schemas.microsoft.com/office/drawing/2014/main" id="{FBEF6E25-15AD-4239-89A2-D3EAE15804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8EEFAC-9A78-4369-8705-21187A3D553E}"/>
              </a:ext>
            </a:extLst>
          </p:cNvPr>
          <p:cNvSpPr>
            <a:spLocks noGrp="1"/>
          </p:cNvSpPr>
          <p:nvPr>
            <p:ph type="sldNum" sz="quarter" idx="12"/>
          </p:nvPr>
        </p:nvSpPr>
        <p:spPr/>
        <p:txBody>
          <a:bodyPr/>
          <a:lstStyle/>
          <a:p>
            <a:fld id="{185B955D-2327-4957-97D4-27ADCDF996CA}" type="slidenum">
              <a:rPr lang="en-US" smtClean="0"/>
              <a:t>‹#›</a:t>
            </a:fld>
            <a:endParaRPr lang="en-US" dirty="0"/>
          </a:p>
        </p:txBody>
      </p:sp>
    </p:spTree>
    <p:extLst>
      <p:ext uri="{BB962C8B-B14F-4D97-AF65-F5344CB8AC3E}">
        <p14:creationId xmlns:p14="http://schemas.microsoft.com/office/powerpoint/2010/main" val="128976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C070D-BEFF-4B68-8186-496E27E85C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B96672-52B1-41B2-9F0A-9EA8D3620F7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B65FF7-FD07-4E29-B6C9-97266D69C939}"/>
              </a:ext>
            </a:extLst>
          </p:cNvPr>
          <p:cNvSpPr>
            <a:spLocks noGrp="1"/>
          </p:cNvSpPr>
          <p:nvPr>
            <p:ph type="dt" sz="half" idx="10"/>
          </p:nvPr>
        </p:nvSpPr>
        <p:spPr/>
        <p:txBody>
          <a:bodyPr/>
          <a:lstStyle/>
          <a:p>
            <a:fld id="{E551B92B-DA19-4F6B-B3E1-AAF3892AB4E4}" type="datetimeFigureOut">
              <a:rPr lang="en-US" smtClean="0"/>
              <a:t>6/27/2023</a:t>
            </a:fld>
            <a:endParaRPr lang="en-US" dirty="0"/>
          </a:p>
        </p:txBody>
      </p:sp>
      <p:sp>
        <p:nvSpPr>
          <p:cNvPr id="5" name="Footer Placeholder 4">
            <a:extLst>
              <a:ext uri="{FF2B5EF4-FFF2-40B4-BE49-F238E27FC236}">
                <a16:creationId xmlns:a16="http://schemas.microsoft.com/office/drawing/2014/main" id="{F94B6EAE-B109-43CF-85DC-D51EADA4D0E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66AB5E4-425C-43C2-8799-4E58FEBF38E3}"/>
              </a:ext>
            </a:extLst>
          </p:cNvPr>
          <p:cNvSpPr>
            <a:spLocks noGrp="1"/>
          </p:cNvSpPr>
          <p:nvPr>
            <p:ph type="sldNum" sz="quarter" idx="12"/>
          </p:nvPr>
        </p:nvSpPr>
        <p:spPr/>
        <p:txBody>
          <a:bodyPr/>
          <a:lstStyle/>
          <a:p>
            <a:fld id="{185B955D-2327-4957-97D4-27ADCDF996CA}" type="slidenum">
              <a:rPr lang="en-US" smtClean="0"/>
              <a:t>‹#›</a:t>
            </a:fld>
            <a:endParaRPr lang="en-US" dirty="0"/>
          </a:p>
        </p:txBody>
      </p:sp>
    </p:spTree>
    <p:extLst>
      <p:ext uri="{BB962C8B-B14F-4D97-AF65-F5344CB8AC3E}">
        <p14:creationId xmlns:p14="http://schemas.microsoft.com/office/powerpoint/2010/main" val="946725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C569F-57BA-40BD-B790-70439EB02D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D3EB07-9645-403D-84D6-7BEE465307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BEA8ADD-F3D9-4113-95FF-E32F898C96A0}"/>
              </a:ext>
            </a:extLst>
          </p:cNvPr>
          <p:cNvSpPr>
            <a:spLocks noGrp="1"/>
          </p:cNvSpPr>
          <p:nvPr>
            <p:ph type="dt" sz="half" idx="10"/>
          </p:nvPr>
        </p:nvSpPr>
        <p:spPr/>
        <p:txBody>
          <a:bodyPr/>
          <a:lstStyle/>
          <a:p>
            <a:fld id="{E551B92B-DA19-4F6B-B3E1-AAF3892AB4E4}" type="datetimeFigureOut">
              <a:rPr lang="en-US" smtClean="0"/>
              <a:t>6/27/2023</a:t>
            </a:fld>
            <a:endParaRPr lang="en-US" dirty="0"/>
          </a:p>
        </p:txBody>
      </p:sp>
      <p:sp>
        <p:nvSpPr>
          <p:cNvPr id="5" name="Footer Placeholder 4">
            <a:extLst>
              <a:ext uri="{FF2B5EF4-FFF2-40B4-BE49-F238E27FC236}">
                <a16:creationId xmlns:a16="http://schemas.microsoft.com/office/drawing/2014/main" id="{4FF061CC-C495-4429-8E79-B0FEE1786B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FB939F-6D92-4828-98F0-45AA83DE66F5}"/>
              </a:ext>
            </a:extLst>
          </p:cNvPr>
          <p:cNvSpPr>
            <a:spLocks noGrp="1"/>
          </p:cNvSpPr>
          <p:nvPr>
            <p:ph type="sldNum" sz="quarter" idx="12"/>
          </p:nvPr>
        </p:nvSpPr>
        <p:spPr/>
        <p:txBody>
          <a:bodyPr/>
          <a:lstStyle/>
          <a:p>
            <a:fld id="{185B955D-2327-4957-97D4-27ADCDF996CA}" type="slidenum">
              <a:rPr lang="en-US" smtClean="0"/>
              <a:t>‹#›</a:t>
            </a:fld>
            <a:endParaRPr lang="en-US" dirty="0"/>
          </a:p>
        </p:txBody>
      </p:sp>
    </p:spTree>
    <p:extLst>
      <p:ext uri="{BB962C8B-B14F-4D97-AF65-F5344CB8AC3E}">
        <p14:creationId xmlns:p14="http://schemas.microsoft.com/office/powerpoint/2010/main" val="2547961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4139B-2EA2-469F-BD65-43C051FAC9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2252AC-E5A9-47BC-8DD4-4B6CDC434DC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EA3DAF-500B-4FA9-BD0B-0B209042437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E21289-E72E-428E-9C95-D13FF2FA8666}"/>
              </a:ext>
            </a:extLst>
          </p:cNvPr>
          <p:cNvSpPr>
            <a:spLocks noGrp="1"/>
          </p:cNvSpPr>
          <p:nvPr>
            <p:ph type="dt" sz="half" idx="10"/>
          </p:nvPr>
        </p:nvSpPr>
        <p:spPr/>
        <p:txBody>
          <a:bodyPr/>
          <a:lstStyle/>
          <a:p>
            <a:fld id="{E551B92B-DA19-4F6B-B3E1-AAF3892AB4E4}" type="datetimeFigureOut">
              <a:rPr lang="en-US" smtClean="0"/>
              <a:t>6/27/2023</a:t>
            </a:fld>
            <a:endParaRPr lang="en-US" dirty="0"/>
          </a:p>
        </p:txBody>
      </p:sp>
      <p:sp>
        <p:nvSpPr>
          <p:cNvPr id="6" name="Footer Placeholder 5">
            <a:extLst>
              <a:ext uri="{FF2B5EF4-FFF2-40B4-BE49-F238E27FC236}">
                <a16:creationId xmlns:a16="http://schemas.microsoft.com/office/drawing/2014/main" id="{B5CB8B9B-B955-4C4E-8FA0-45661D8BBA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E5D29F6-5502-40B8-A476-5322BD8D12E2}"/>
              </a:ext>
            </a:extLst>
          </p:cNvPr>
          <p:cNvSpPr>
            <a:spLocks noGrp="1"/>
          </p:cNvSpPr>
          <p:nvPr>
            <p:ph type="sldNum" sz="quarter" idx="12"/>
          </p:nvPr>
        </p:nvSpPr>
        <p:spPr/>
        <p:txBody>
          <a:bodyPr/>
          <a:lstStyle/>
          <a:p>
            <a:fld id="{185B955D-2327-4957-97D4-27ADCDF996CA}" type="slidenum">
              <a:rPr lang="en-US" smtClean="0"/>
              <a:t>‹#›</a:t>
            </a:fld>
            <a:endParaRPr lang="en-US" dirty="0"/>
          </a:p>
        </p:txBody>
      </p:sp>
    </p:spTree>
    <p:extLst>
      <p:ext uri="{BB962C8B-B14F-4D97-AF65-F5344CB8AC3E}">
        <p14:creationId xmlns:p14="http://schemas.microsoft.com/office/powerpoint/2010/main" val="1947418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5725B-5B82-441E-A448-64EC0A916B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08867C-E24D-4277-91C9-34D390AE0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A39FA6C-F821-4D38-8EE9-A7356F3D4E9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98CEEA-B4BE-4218-A655-20270BC577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9362AF7-91B2-4348-BA0E-40FD17A676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DE9E4C-A272-4B13-9D2F-BF4DDF707FB5}"/>
              </a:ext>
            </a:extLst>
          </p:cNvPr>
          <p:cNvSpPr>
            <a:spLocks noGrp="1"/>
          </p:cNvSpPr>
          <p:nvPr>
            <p:ph type="dt" sz="half" idx="10"/>
          </p:nvPr>
        </p:nvSpPr>
        <p:spPr/>
        <p:txBody>
          <a:bodyPr/>
          <a:lstStyle/>
          <a:p>
            <a:fld id="{E551B92B-DA19-4F6B-B3E1-AAF3892AB4E4}" type="datetimeFigureOut">
              <a:rPr lang="en-US" smtClean="0"/>
              <a:t>6/27/2023</a:t>
            </a:fld>
            <a:endParaRPr lang="en-US" dirty="0"/>
          </a:p>
        </p:txBody>
      </p:sp>
      <p:sp>
        <p:nvSpPr>
          <p:cNvPr id="8" name="Footer Placeholder 7">
            <a:extLst>
              <a:ext uri="{FF2B5EF4-FFF2-40B4-BE49-F238E27FC236}">
                <a16:creationId xmlns:a16="http://schemas.microsoft.com/office/drawing/2014/main" id="{90A70B73-22A0-4EEE-8197-0E4203350D9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854B700-9BB6-4285-9694-97D567960FD8}"/>
              </a:ext>
            </a:extLst>
          </p:cNvPr>
          <p:cNvSpPr>
            <a:spLocks noGrp="1"/>
          </p:cNvSpPr>
          <p:nvPr>
            <p:ph type="sldNum" sz="quarter" idx="12"/>
          </p:nvPr>
        </p:nvSpPr>
        <p:spPr/>
        <p:txBody>
          <a:bodyPr/>
          <a:lstStyle/>
          <a:p>
            <a:fld id="{185B955D-2327-4957-97D4-27ADCDF996CA}" type="slidenum">
              <a:rPr lang="en-US" smtClean="0"/>
              <a:t>‹#›</a:t>
            </a:fld>
            <a:endParaRPr lang="en-US" dirty="0"/>
          </a:p>
        </p:txBody>
      </p:sp>
    </p:spTree>
    <p:extLst>
      <p:ext uri="{BB962C8B-B14F-4D97-AF65-F5344CB8AC3E}">
        <p14:creationId xmlns:p14="http://schemas.microsoft.com/office/powerpoint/2010/main" val="356816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8E5D5-9B62-4651-9A98-9F64533BA5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C87296-731F-4155-92E8-1F4C11086ED5}"/>
              </a:ext>
            </a:extLst>
          </p:cNvPr>
          <p:cNvSpPr>
            <a:spLocks noGrp="1"/>
          </p:cNvSpPr>
          <p:nvPr>
            <p:ph type="dt" sz="half" idx="10"/>
          </p:nvPr>
        </p:nvSpPr>
        <p:spPr/>
        <p:txBody>
          <a:bodyPr/>
          <a:lstStyle/>
          <a:p>
            <a:fld id="{E551B92B-DA19-4F6B-B3E1-AAF3892AB4E4}" type="datetimeFigureOut">
              <a:rPr lang="en-US" smtClean="0"/>
              <a:t>6/27/2023</a:t>
            </a:fld>
            <a:endParaRPr lang="en-US" dirty="0"/>
          </a:p>
        </p:txBody>
      </p:sp>
      <p:sp>
        <p:nvSpPr>
          <p:cNvPr id="4" name="Footer Placeholder 3">
            <a:extLst>
              <a:ext uri="{FF2B5EF4-FFF2-40B4-BE49-F238E27FC236}">
                <a16:creationId xmlns:a16="http://schemas.microsoft.com/office/drawing/2014/main" id="{76161A5E-5BED-4D09-8E6D-DDABDB5029A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92F70E7-FD33-4852-B147-6AF16735010C}"/>
              </a:ext>
            </a:extLst>
          </p:cNvPr>
          <p:cNvSpPr>
            <a:spLocks noGrp="1"/>
          </p:cNvSpPr>
          <p:nvPr>
            <p:ph type="sldNum" sz="quarter" idx="12"/>
          </p:nvPr>
        </p:nvSpPr>
        <p:spPr/>
        <p:txBody>
          <a:bodyPr/>
          <a:lstStyle/>
          <a:p>
            <a:fld id="{185B955D-2327-4957-97D4-27ADCDF996CA}" type="slidenum">
              <a:rPr lang="en-US" smtClean="0"/>
              <a:t>‹#›</a:t>
            </a:fld>
            <a:endParaRPr lang="en-US" dirty="0"/>
          </a:p>
        </p:txBody>
      </p:sp>
    </p:spTree>
    <p:extLst>
      <p:ext uri="{BB962C8B-B14F-4D97-AF65-F5344CB8AC3E}">
        <p14:creationId xmlns:p14="http://schemas.microsoft.com/office/powerpoint/2010/main" val="2251740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860DBC-41EE-4F38-B57C-0891378AB091}"/>
              </a:ext>
            </a:extLst>
          </p:cNvPr>
          <p:cNvSpPr>
            <a:spLocks noGrp="1"/>
          </p:cNvSpPr>
          <p:nvPr>
            <p:ph type="dt" sz="half" idx="10"/>
          </p:nvPr>
        </p:nvSpPr>
        <p:spPr/>
        <p:txBody>
          <a:bodyPr/>
          <a:lstStyle/>
          <a:p>
            <a:fld id="{E551B92B-DA19-4F6B-B3E1-AAF3892AB4E4}" type="datetimeFigureOut">
              <a:rPr lang="en-US" smtClean="0"/>
              <a:t>6/27/2023</a:t>
            </a:fld>
            <a:endParaRPr lang="en-US" dirty="0"/>
          </a:p>
        </p:txBody>
      </p:sp>
      <p:sp>
        <p:nvSpPr>
          <p:cNvPr id="3" name="Footer Placeholder 2">
            <a:extLst>
              <a:ext uri="{FF2B5EF4-FFF2-40B4-BE49-F238E27FC236}">
                <a16:creationId xmlns:a16="http://schemas.microsoft.com/office/drawing/2014/main" id="{EBB23260-1051-48F0-9BAC-757552B8EFE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3A2CC28-8D02-4B93-A844-98F5E8BAB0CE}"/>
              </a:ext>
            </a:extLst>
          </p:cNvPr>
          <p:cNvSpPr>
            <a:spLocks noGrp="1"/>
          </p:cNvSpPr>
          <p:nvPr>
            <p:ph type="sldNum" sz="quarter" idx="12"/>
          </p:nvPr>
        </p:nvSpPr>
        <p:spPr/>
        <p:txBody>
          <a:bodyPr/>
          <a:lstStyle/>
          <a:p>
            <a:fld id="{185B955D-2327-4957-97D4-27ADCDF996CA}" type="slidenum">
              <a:rPr lang="en-US" smtClean="0"/>
              <a:t>‹#›</a:t>
            </a:fld>
            <a:endParaRPr lang="en-US" dirty="0"/>
          </a:p>
        </p:txBody>
      </p:sp>
    </p:spTree>
    <p:extLst>
      <p:ext uri="{BB962C8B-B14F-4D97-AF65-F5344CB8AC3E}">
        <p14:creationId xmlns:p14="http://schemas.microsoft.com/office/powerpoint/2010/main" val="1651009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2D7AC-C0CE-430F-B46C-B5908D1931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C02BC8-71FA-4812-B27E-7981F46491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5B8C93-AAB7-4274-B839-3F0C642538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D116C0-1D4B-4A17-9704-736C1031AA85}"/>
              </a:ext>
            </a:extLst>
          </p:cNvPr>
          <p:cNvSpPr>
            <a:spLocks noGrp="1"/>
          </p:cNvSpPr>
          <p:nvPr>
            <p:ph type="dt" sz="half" idx="10"/>
          </p:nvPr>
        </p:nvSpPr>
        <p:spPr/>
        <p:txBody>
          <a:bodyPr/>
          <a:lstStyle/>
          <a:p>
            <a:fld id="{E551B92B-DA19-4F6B-B3E1-AAF3892AB4E4}" type="datetimeFigureOut">
              <a:rPr lang="en-US" smtClean="0"/>
              <a:t>6/27/2023</a:t>
            </a:fld>
            <a:endParaRPr lang="en-US" dirty="0"/>
          </a:p>
        </p:txBody>
      </p:sp>
      <p:sp>
        <p:nvSpPr>
          <p:cNvPr id="6" name="Footer Placeholder 5">
            <a:extLst>
              <a:ext uri="{FF2B5EF4-FFF2-40B4-BE49-F238E27FC236}">
                <a16:creationId xmlns:a16="http://schemas.microsoft.com/office/drawing/2014/main" id="{AE759450-BB5F-4BFB-9217-AD204A44C00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6A898A2-D925-462A-B274-F17F792C951D}"/>
              </a:ext>
            </a:extLst>
          </p:cNvPr>
          <p:cNvSpPr>
            <a:spLocks noGrp="1"/>
          </p:cNvSpPr>
          <p:nvPr>
            <p:ph type="sldNum" sz="quarter" idx="12"/>
          </p:nvPr>
        </p:nvSpPr>
        <p:spPr/>
        <p:txBody>
          <a:bodyPr/>
          <a:lstStyle/>
          <a:p>
            <a:fld id="{185B955D-2327-4957-97D4-27ADCDF996CA}" type="slidenum">
              <a:rPr lang="en-US" smtClean="0"/>
              <a:t>‹#›</a:t>
            </a:fld>
            <a:endParaRPr lang="en-US" dirty="0"/>
          </a:p>
        </p:txBody>
      </p:sp>
    </p:spTree>
    <p:extLst>
      <p:ext uri="{BB962C8B-B14F-4D97-AF65-F5344CB8AC3E}">
        <p14:creationId xmlns:p14="http://schemas.microsoft.com/office/powerpoint/2010/main" val="2787748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170B3-E76D-4E0B-88F2-A0B2D1110D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BADEC4-FA66-4F92-8DCA-1E5BBDCFD2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4C6A94F-BBBD-459F-B95D-4463BBF2F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0D7CAD-AA52-4C04-B0FD-C523ABC92CFA}"/>
              </a:ext>
            </a:extLst>
          </p:cNvPr>
          <p:cNvSpPr>
            <a:spLocks noGrp="1"/>
          </p:cNvSpPr>
          <p:nvPr>
            <p:ph type="dt" sz="half" idx="10"/>
          </p:nvPr>
        </p:nvSpPr>
        <p:spPr/>
        <p:txBody>
          <a:bodyPr/>
          <a:lstStyle/>
          <a:p>
            <a:fld id="{E551B92B-DA19-4F6B-B3E1-AAF3892AB4E4}" type="datetimeFigureOut">
              <a:rPr lang="en-US" smtClean="0"/>
              <a:t>6/27/2023</a:t>
            </a:fld>
            <a:endParaRPr lang="en-US" dirty="0"/>
          </a:p>
        </p:txBody>
      </p:sp>
      <p:sp>
        <p:nvSpPr>
          <p:cNvPr id="6" name="Footer Placeholder 5">
            <a:extLst>
              <a:ext uri="{FF2B5EF4-FFF2-40B4-BE49-F238E27FC236}">
                <a16:creationId xmlns:a16="http://schemas.microsoft.com/office/drawing/2014/main" id="{16E97203-9530-4DE0-BAB2-D78A84BC1A6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92D36EA-9E58-41EE-AD5D-CD755CA12706}"/>
              </a:ext>
            </a:extLst>
          </p:cNvPr>
          <p:cNvSpPr>
            <a:spLocks noGrp="1"/>
          </p:cNvSpPr>
          <p:nvPr>
            <p:ph type="sldNum" sz="quarter" idx="12"/>
          </p:nvPr>
        </p:nvSpPr>
        <p:spPr/>
        <p:txBody>
          <a:bodyPr/>
          <a:lstStyle/>
          <a:p>
            <a:fld id="{185B955D-2327-4957-97D4-27ADCDF996CA}" type="slidenum">
              <a:rPr lang="en-US" smtClean="0"/>
              <a:t>‹#›</a:t>
            </a:fld>
            <a:endParaRPr lang="en-US" dirty="0"/>
          </a:p>
        </p:txBody>
      </p:sp>
    </p:spTree>
    <p:extLst>
      <p:ext uri="{BB962C8B-B14F-4D97-AF65-F5344CB8AC3E}">
        <p14:creationId xmlns:p14="http://schemas.microsoft.com/office/powerpoint/2010/main" val="1095549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09FA52-003F-4A6C-9A7B-925C621838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5FD0F4-DF4C-4997-B407-A629D8CF06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6F42E1-988E-42E0-85E1-EBB5B873A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1B92B-DA19-4F6B-B3E1-AAF3892AB4E4}" type="datetimeFigureOut">
              <a:rPr lang="en-US" smtClean="0"/>
              <a:t>6/27/2023</a:t>
            </a:fld>
            <a:endParaRPr lang="en-US" dirty="0"/>
          </a:p>
        </p:txBody>
      </p:sp>
      <p:sp>
        <p:nvSpPr>
          <p:cNvPr id="5" name="Footer Placeholder 4">
            <a:extLst>
              <a:ext uri="{FF2B5EF4-FFF2-40B4-BE49-F238E27FC236}">
                <a16:creationId xmlns:a16="http://schemas.microsoft.com/office/drawing/2014/main" id="{76BF8CBC-4649-446C-BA4E-C615EA3D3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A003D3A-D066-4CFC-9085-1BCE7A7EDE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B955D-2327-4957-97D4-27ADCDF996CA}" type="slidenum">
              <a:rPr lang="en-US" smtClean="0"/>
              <a:t>‹#›</a:t>
            </a:fld>
            <a:endParaRPr lang="en-US" dirty="0"/>
          </a:p>
        </p:txBody>
      </p:sp>
    </p:spTree>
    <p:extLst>
      <p:ext uri="{BB962C8B-B14F-4D97-AF65-F5344CB8AC3E}">
        <p14:creationId xmlns:p14="http://schemas.microsoft.com/office/powerpoint/2010/main" val="2461568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E372C-DDFF-49D7-B7B7-26D5E7CA53D7}"/>
              </a:ext>
            </a:extLst>
          </p:cNvPr>
          <p:cNvSpPr>
            <a:spLocks noGrp="1"/>
          </p:cNvSpPr>
          <p:nvPr>
            <p:ph type="ctrTitle"/>
          </p:nvPr>
        </p:nvSpPr>
        <p:spPr/>
        <p:txBody>
          <a:bodyPr>
            <a:normAutofit/>
          </a:bodyPr>
          <a:lstStyle/>
          <a:p>
            <a:r>
              <a:rPr lang="en-US" sz="7000" b="1" dirty="0"/>
              <a:t>Educational Program Assessment</a:t>
            </a:r>
          </a:p>
        </p:txBody>
      </p:sp>
      <p:sp>
        <p:nvSpPr>
          <p:cNvPr id="3" name="Subtitle 2">
            <a:extLst>
              <a:ext uri="{FF2B5EF4-FFF2-40B4-BE49-F238E27FC236}">
                <a16:creationId xmlns:a16="http://schemas.microsoft.com/office/drawing/2014/main" id="{5666C2AD-7EC1-4CE3-AD79-31EE73F40B32}"/>
              </a:ext>
            </a:extLst>
          </p:cNvPr>
          <p:cNvSpPr>
            <a:spLocks noGrp="1"/>
          </p:cNvSpPr>
          <p:nvPr>
            <p:ph type="subTitle" idx="1"/>
          </p:nvPr>
        </p:nvSpPr>
        <p:spPr>
          <a:xfrm>
            <a:off x="719593" y="3602038"/>
            <a:ext cx="10893287" cy="1655762"/>
          </a:xfrm>
        </p:spPr>
        <p:txBody>
          <a:bodyPr>
            <a:normAutofit lnSpcReduction="10000"/>
          </a:bodyPr>
          <a:lstStyle/>
          <a:p>
            <a:r>
              <a:rPr lang="en-US" sz="4000" dirty="0"/>
              <a:t>LSCPA Office of Institutional Effectiveness </a:t>
            </a:r>
          </a:p>
          <a:p>
            <a:r>
              <a:rPr lang="en-US" sz="4000" dirty="0"/>
              <a:t>&amp; Assessment</a:t>
            </a:r>
          </a:p>
          <a:p>
            <a:r>
              <a:rPr lang="en-US" sz="2200" dirty="0"/>
              <a:t>updated Jan 2023</a:t>
            </a:r>
          </a:p>
        </p:txBody>
      </p:sp>
    </p:spTree>
    <p:extLst>
      <p:ext uri="{BB962C8B-B14F-4D97-AF65-F5344CB8AC3E}">
        <p14:creationId xmlns:p14="http://schemas.microsoft.com/office/powerpoint/2010/main" val="1999363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C69164A-D410-4555-A256-C24764EC1F8E}"/>
              </a:ext>
            </a:extLst>
          </p:cNvPr>
          <p:cNvSpPr txBox="1"/>
          <p:nvPr/>
        </p:nvSpPr>
        <p:spPr>
          <a:xfrm>
            <a:off x="736968" y="565110"/>
            <a:ext cx="5842736" cy="6863417"/>
          </a:xfrm>
          <a:prstGeom prst="rect">
            <a:avLst/>
          </a:prstGeom>
          <a:noFill/>
        </p:spPr>
        <p:txBody>
          <a:bodyPr wrap="square" rtlCol="0">
            <a:spAutoFit/>
          </a:bodyPr>
          <a:lstStyle/>
          <a:p>
            <a:pPr marL="342900" indent="-342900">
              <a:buFont typeface="Arial" panose="020B0604020202020204" pitchFamily="34" charset="0"/>
              <a:buChar char="•"/>
            </a:pPr>
            <a:r>
              <a:rPr lang="en-US" sz="2200" b="1" dirty="0"/>
              <a:t>For the Associate of Arts and the Associate of Arts-Teaching,  the Core Curriculum is the foundation on which each degree is created. However, the Core Curriculum itself is not a degree, but a progress measure that is noted on each Degree-Works transcript as being core completed or core incomplete.</a:t>
            </a:r>
          </a:p>
          <a:p>
            <a:pPr marL="342900" indent="-342900">
              <a:buFont typeface="Arial" panose="020B0604020202020204" pitchFamily="34" charset="0"/>
              <a:buChar char="•"/>
            </a:pPr>
            <a:endParaRPr lang="en-US" sz="2200" b="1" dirty="0"/>
          </a:p>
          <a:p>
            <a:pPr marL="342900" indent="-342900">
              <a:buFont typeface="Arial" panose="020B0604020202020204" pitchFamily="34" charset="0"/>
              <a:buChar char="•"/>
            </a:pPr>
            <a:r>
              <a:rPr lang="en-US" sz="2200" b="1" dirty="0"/>
              <a:t>The Associate of Arts  for Academic Studies Assessment Report is the assessment of all core classes. It contains the assessment of every core course, every core objective in every delivery style and every type of student. Once every 10 years, in conjunction with the SACSCOC Reaffirmation report, it is submitted to the THECB as the Core Curriculum report</a:t>
            </a:r>
          </a:p>
          <a:p>
            <a:endParaRPr lang="en-US" sz="2200" b="1" dirty="0"/>
          </a:p>
          <a:p>
            <a:endParaRPr lang="en-US" sz="2200" b="1" dirty="0"/>
          </a:p>
          <a:p>
            <a:endParaRPr lang="en-US" sz="2200" b="1" dirty="0"/>
          </a:p>
        </p:txBody>
      </p:sp>
      <p:graphicFrame>
        <p:nvGraphicFramePr>
          <p:cNvPr id="4" name="Diagram 3">
            <a:extLst>
              <a:ext uri="{FF2B5EF4-FFF2-40B4-BE49-F238E27FC236}">
                <a16:creationId xmlns:a16="http://schemas.microsoft.com/office/drawing/2014/main" id="{CABA047B-EAAE-4B11-A9B3-15DC0AE311EB}"/>
              </a:ext>
            </a:extLst>
          </p:cNvPr>
          <p:cNvGraphicFramePr/>
          <p:nvPr>
            <p:extLst>
              <p:ext uri="{D42A27DB-BD31-4B8C-83A1-F6EECF244321}">
                <p14:modId xmlns:p14="http://schemas.microsoft.com/office/powerpoint/2010/main" val="84491227"/>
              </p:ext>
            </p:extLst>
          </p:nvPr>
        </p:nvGraphicFramePr>
        <p:xfrm>
          <a:off x="6096000" y="623088"/>
          <a:ext cx="5791200" cy="5462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2270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C69164A-D410-4555-A256-C24764EC1F8E}"/>
              </a:ext>
            </a:extLst>
          </p:cNvPr>
          <p:cNvSpPr txBox="1"/>
          <p:nvPr/>
        </p:nvSpPr>
        <p:spPr>
          <a:xfrm>
            <a:off x="736968" y="565110"/>
            <a:ext cx="5842736" cy="6524863"/>
          </a:xfrm>
          <a:prstGeom prst="rect">
            <a:avLst/>
          </a:prstGeom>
          <a:noFill/>
        </p:spPr>
        <p:txBody>
          <a:bodyPr wrap="square" rtlCol="0">
            <a:spAutoFit/>
          </a:bodyPr>
          <a:lstStyle/>
          <a:p>
            <a:pPr marL="342900" indent="-342900">
              <a:buFont typeface="Arial" panose="020B0604020202020204" pitchFamily="34" charset="0"/>
              <a:buChar char="•"/>
            </a:pPr>
            <a:r>
              <a:rPr lang="en-US" sz="2200" b="1" dirty="0"/>
              <a:t>For the program-specific Associate of Arts and the Associate of Arts-Teaching degree plans,  the Core Curriculum is the foundation on which each degree is created. Program specific courses are selected as electives to complete the degree plan.</a:t>
            </a:r>
          </a:p>
          <a:p>
            <a:pPr marL="342900" indent="-342900">
              <a:buFont typeface="Arial" panose="020B0604020202020204" pitchFamily="34" charset="0"/>
              <a:buChar char="•"/>
            </a:pPr>
            <a:r>
              <a:rPr lang="en-US" sz="2200" b="1" dirty="0"/>
              <a:t>These include the Associate of Arts and Associate of Arts-Teaching in:</a:t>
            </a:r>
          </a:p>
          <a:p>
            <a:pPr marL="800100" lvl="1" indent="-342900">
              <a:buFont typeface="Arial" panose="020B0604020202020204" pitchFamily="34" charset="0"/>
              <a:buChar char="•"/>
            </a:pPr>
            <a:r>
              <a:rPr lang="en-US" sz="2200" b="1" dirty="0"/>
              <a:t>AA, Business Administration</a:t>
            </a:r>
          </a:p>
          <a:p>
            <a:pPr marL="800100" lvl="1" indent="-342900">
              <a:buFont typeface="Arial" panose="020B0604020202020204" pitchFamily="34" charset="0"/>
              <a:buChar char="•"/>
            </a:pPr>
            <a:r>
              <a:rPr lang="en-US" sz="2200" b="1" dirty="0"/>
              <a:t>AA, Criminal Justice</a:t>
            </a:r>
          </a:p>
          <a:p>
            <a:pPr marL="800100" lvl="1" indent="-342900">
              <a:buFont typeface="Arial" panose="020B0604020202020204" pitchFamily="34" charset="0"/>
              <a:buChar char="•"/>
            </a:pPr>
            <a:r>
              <a:rPr lang="en-US" sz="2200" b="1" dirty="0"/>
              <a:t>AA, Drama</a:t>
            </a:r>
          </a:p>
          <a:p>
            <a:pPr marL="800100" lvl="1" indent="-342900">
              <a:buFont typeface="Arial" panose="020B0604020202020204" pitchFamily="34" charset="0"/>
              <a:buChar char="•"/>
            </a:pPr>
            <a:r>
              <a:rPr lang="en-US" sz="2200" b="1" dirty="0"/>
              <a:t>AA-T, Theatre Arts</a:t>
            </a:r>
          </a:p>
          <a:p>
            <a:pPr marL="800100" lvl="1" indent="-342900">
              <a:buFont typeface="Arial" panose="020B0604020202020204" pitchFamily="34" charset="0"/>
              <a:buChar char="•"/>
            </a:pPr>
            <a:r>
              <a:rPr lang="en-US" sz="2200" b="1" dirty="0"/>
              <a:t>AA, Kinesiology</a:t>
            </a:r>
          </a:p>
          <a:p>
            <a:pPr marL="800100" lvl="1" indent="-342900">
              <a:buFont typeface="Arial" panose="020B0604020202020204" pitchFamily="34" charset="0"/>
              <a:buChar char="•"/>
            </a:pPr>
            <a:r>
              <a:rPr lang="en-US" sz="2200" b="1" dirty="0"/>
              <a:t>AA-T, PE</a:t>
            </a:r>
          </a:p>
          <a:p>
            <a:pPr marL="800100" lvl="1" indent="-342900">
              <a:buFont typeface="Arial" panose="020B0604020202020204" pitchFamily="34" charset="0"/>
              <a:buChar char="•"/>
            </a:pPr>
            <a:r>
              <a:rPr lang="en-US" sz="2200" b="1" dirty="0"/>
              <a:t>AA, Studio Arts</a:t>
            </a:r>
          </a:p>
          <a:p>
            <a:pPr marL="800100" lvl="1" indent="-342900">
              <a:buFont typeface="Arial" panose="020B0604020202020204" pitchFamily="34" charset="0"/>
              <a:buChar char="•"/>
            </a:pPr>
            <a:r>
              <a:rPr lang="en-US" sz="2200" b="1" dirty="0"/>
              <a:t>AA-T, Arts</a:t>
            </a:r>
          </a:p>
          <a:p>
            <a:endParaRPr lang="en-US" sz="2200" b="1" dirty="0"/>
          </a:p>
          <a:p>
            <a:endParaRPr lang="en-US" sz="2200" b="1" dirty="0"/>
          </a:p>
          <a:p>
            <a:endParaRPr lang="en-US" sz="2200" b="1" dirty="0"/>
          </a:p>
        </p:txBody>
      </p:sp>
      <p:graphicFrame>
        <p:nvGraphicFramePr>
          <p:cNvPr id="4" name="Diagram 3">
            <a:extLst>
              <a:ext uri="{FF2B5EF4-FFF2-40B4-BE49-F238E27FC236}">
                <a16:creationId xmlns:a16="http://schemas.microsoft.com/office/drawing/2014/main" id="{CABA047B-EAAE-4B11-A9B3-15DC0AE311EB}"/>
              </a:ext>
            </a:extLst>
          </p:cNvPr>
          <p:cNvGraphicFramePr/>
          <p:nvPr>
            <p:extLst>
              <p:ext uri="{D42A27DB-BD31-4B8C-83A1-F6EECF244321}">
                <p14:modId xmlns:p14="http://schemas.microsoft.com/office/powerpoint/2010/main" val="2019346270"/>
              </p:ext>
            </p:extLst>
          </p:nvPr>
        </p:nvGraphicFramePr>
        <p:xfrm>
          <a:off x="6096000" y="623088"/>
          <a:ext cx="5791200" cy="5462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8891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C69164A-D410-4555-A256-C24764EC1F8E}"/>
              </a:ext>
            </a:extLst>
          </p:cNvPr>
          <p:cNvSpPr txBox="1"/>
          <p:nvPr/>
        </p:nvSpPr>
        <p:spPr>
          <a:xfrm>
            <a:off x="736968" y="565110"/>
            <a:ext cx="5842736" cy="6986528"/>
          </a:xfrm>
          <a:prstGeom prst="rect">
            <a:avLst/>
          </a:prstGeom>
          <a:noFill/>
        </p:spPr>
        <p:txBody>
          <a:bodyPr wrap="square" rtlCol="0">
            <a:spAutoFit/>
          </a:bodyPr>
          <a:lstStyle/>
          <a:p>
            <a:pPr marL="342900" indent="-342900">
              <a:buFont typeface="Arial" panose="020B0604020202020204" pitchFamily="34" charset="0"/>
              <a:buChar char="•"/>
            </a:pPr>
            <a:r>
              <a:rPr lang="en-US" sz="2400" b="1" dirty="0"/>
              <a:t>For the Associate of Applied Science and/or Certificates, all courses come from the Workforce Education Course Manual WICM:</a:t>
            </a:r>
          </a:p>
          <a:p>
            <a:pPr marL="800100" lvl="1" indent="-342900">
              <a:buFont typeface="Arial" panose="020B0604020202020204" pitchFamily="34" charset="0"/>
              <a:buChar char="•"/>
            </a:pPr>
            <a:r>
              <a:rPr lang="en-US" sz="2400" b="1" dirty="0"/>
              <a:t>The Workforce Education Course Manual is the portal for all approved technical courses (includes descriptions, course learning outcomes, and more)</a:t>
            </a:r>
          </a:p>
          <a:p>
            <a:pPr marL="1257300" lvl="2" indent="-342900">
              <a:buFont typeface="Arial" panose="020B0604020202020204" pitchFamily="34" charset="0"/>
              <a:buChar char="•"/>
            </a:pPr>
            <a:r>
              <a:rPr lang="en-US" sz="2400" b="1" dirty="0"/>
              <a:t>Courses from each program area are selected to form the degree plan.</a:t>
            </a:r>
          </a:p>
          <a:p>
            <a:pPr marL="1257300" lvl="2" indent="-342900">
              <a:buFont typeface="Arial" panose="020B0604020202020204" pitchFamily="34" charset="0"/>
              <a:buChar char="•"/>
            </a:pPr>
            <a:r>
              <a:rPr lang="en-US" sz="2400" b="1" dirty="0"/>
              <a:t>15 SCH of Academic courses, core or general education, are required to complete the degree plan.</a:t>
            </a:r>
          </a:p>
          <a:p>
            <a:endParaRPr lang="en-US" sz="2200" b="1" dirty="0"/>
          </a:p>
          <a:p>
            <a:endParaRPr lang="en-US" sz="2200" b="1" dirty="0"/>
          </a:p>
          <a:p>
            <a:endParaRPr lang="en-US" sz="2200" b="1" dirty="0"/>
          </a:p>
          <a:p>
            <a:endParaRPr lang="en-US" sz="2200" b="1" dirty="0"/>
          </a:p>
        </p:txBody>
      </p:sp>
      <p:graphicFrame>
        <p:nvGraphicFramePr>
          <p:cNvPr id="4" name="Diagram 3">
            <a:extLst>
              <a:ext uri="{FF2B5EF4-FFF2-40B4-BE49-F238E27FC236}">
                <a16:creationId xmlns:a16="http://schemas.microsoft.com/office/drawing/2014/main" id="{CABA047B-EAAE-4B11-A9B3-15DC0AE311EB}"/>
              </a:ext>
            </a:extLst>
          </p:cNvPr>
          <p:cNvGraphicFramePr/>
          <p:nvPr>
            <p:extLst>
              <p:ext uri="{D42A27DB-BD31-4B8C-83A1-F6EECF244321}">
                <p14:modId xmlns:p14="http://schemas.microsoft.com/office/powerpoint/2010/main" val="3382932252"/>
              </p:ext>
            </p:extLst>
          </p:nvPr>
        </p:nvGraphicFramePr>
        <p:xfrm>
          <a:off x="6579704" y="461246"/>
          <a:ext cx="5307496" cy="5623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9179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C69164A-D410-4555-A256-C24764EC1F8E}"/>
              </a:ext>
            </a:extLst>
          </p:cNvPr>
          <p:cNvSpPr txBox="1"/>
          <p:nvPr/>
        </p:nvSpPr>
        <p:spPr>
          <a:xfrm>
            <a:off x="736968" y="565110"/>
            <a:ext cx="5842736" cy="769441"/>
          </a:xfrm>
          <a:prstGeom prst="rect">
            <a:avLst/>
          </a:prstGeom>
          <a:noFill/>
        </p:spPr>
        <p:txBody>
          <a:bodyPr wrap="square" rtlCol="0">
            <a:spAutoFit/>
          </a:bodyPr>
          <a:lstStyle/>
          <a:p>
            <a:endParaRPr lang="en-US" sz="2200" b="1" dirty="0"/>
          </a:p>
          <a:p>
            <a:endParaRPr lang="en-US" sz="2200" b="1" dirty="0"/>
          </a:p>
        </p:txBody>
      </p:sp>
      <p:sp>
        <p:nvSpPr>
          <p:cNvPr id="2" name="Title 1">
            <a:extLst>
              <a:ext uri="{FF2B5EF4-FFF2-40B4-BE49-F238E27FC236}">
                <a16:creationId xmlns:a16="http://schemas.microsoft.com/office/drawing/2014/main" id="{3C358758-6F2A-4241-A6FD-2DD025B0E787}"/>
              </a:ext>
            </a:extLst>
          </p:cNvPr>
          <p:cNvSpPr>
            <a:spLocks noGrp="1"/>
          </p:cNvSpPr>
          <p:nvPr>
            <p:ph type="title"/>
          </p:nvPr>
        </p:nvSpPr>
        <p:spPr>
          <a:xfrm>
            <a:off x="838200" y="365125"/>
            <a:ext cx="10515600" cy="1050981"/>
          </a:xfrm>
        </p:spPr>
        <p:txBody>
          <a:bodyPr>
            <a:normAutofit/>
          </a:bodyPr>
          <a:lstStyle/>
          <a:p>
            <a:r>
              <a:rPr lang="en-US" b="1" dirty="0"/>
              <a:t>Associate of Applied Science and Certificates</a:t>
            </a:r>
          </a:p>
        </p:txBody>
      </p:sp>
      <p:sp>
        <p:nvSpPr>
          <p:cNvPr id="3" name="Content Placeholder 2">
            <a:extLst>
              <a:ext uri="{FF2B5EF4-FFF2-40B4-BE49-F238E27FC236}">
                <a16:creationId xmlns:a16="http://schemas.microsoft.com/office/drawing/2014/main" id="{6BCF24EC-09CD-4BA2-87BD-5917FBD6B50F}"/>
              </a:ext>
            </a:extLst>
          </p:cNvPr>
          <p:cNvSpPr>
            <a:spLocks noGrp="1"/>
          </p:cNvSpPr>
          <p:nvPr>
            <p:ph sz="half" idx="1"/>
          </p:nvPr>
        </p:nvSpPr>
        <p:spPr>
          <a:xfrm>
            <a:off x="838200" y="1173345"/>
            <a:ext cx="5181600" cy="5003618"/>
          </a:xfrm>
        </p:spPr>
        <p:txBody>
          <a:bodyPr>
            <a:normAutofit fontScale="92500" lnSpcReduction="10000"/>
          </a:bodyPr>
          <a:lstStyle/>
          <a:p>
            <a:r>
              <a:rPr lang="en-US" sz="2200" dirty="0"/>
              <a:t>Accounting</a:t>
            </a:r>
          </a:p>
          <a:p>
            <a:r>
              <a:rPr lang="en-US" sz="2200" dirty="0"/>
              <a:t>Audiovisual Production</a:t>
            </a:r>
          </a:p>
          <a:p>
            <a:r>
              <a:rPr lang="en-US" sz="2200" dirty="0"/>
              <a:t>Business Office Management</a:t>
            </a:r>
          </a:p>
          <a:p>
            <a:r>
              <a:rPr lang="en-US" sz="2200" dirty="0"/>
              <a:t>Cosmetology (instructor/operator)</a:t>
            </a:r>
          </a:p>
          <a:p>
            <a:r>
              <a:rPr lang="en-US" sz="2200" dirty="0"/>
              <a:t>Commercial Music Performance</a:t>
            </a:r>
          </a:p>
          <a:p>
            <a:r>
              <a:rPr lang="en-US" sz="2200" dirty="0"/>
              <a:t>Commercial Music Audio Engineering</a:t>
            </a:r>
          </a:p>
          <a:p>
            <a:r>
              <a:rPr lang="en-US" sz="2200" dirty="0"/>
              <a:t>Culinary Arts and Hospitality</a:t>
            </a:r>
          </a:p>
          <a:p>
            <a:r>
              <a:rPr lang="en-US" sz="2200" dirty="0"/>
              <a:t>Drafting</a:t>
            </a:r>
          </a:p>
          <a:p>
            <a:r>
              <a:rPr lang="en-US" sz="2200" dirty="0"/>
              <a:t>Graphic Design</a:t>
            </a:r>
          </a:p>
          <a:p>
            <a:r>
              <a:rPr lang="en-US" sz="2200" dirty="0"/>
              <a:t>HVAC</a:t>
            </a:r>
          </a:p>
          <a:p>
            <a:r>
              <a:rPr lang="en-US" sz="2200" dirty="0"/>
              <a:t>Instrumentation</a:t>
            </a:r>
          </a:p>
          <a:p>
            <a:r>
              <a:rPr lang="en-US" sz="2200" dirty="0"/>
              <a:t>Medical Coding Specialist</a:t>
            </a:r>
          </a:p>
          <a:p>
            <a:r>
              <a:rPr lang="en-US" sz="2200" dirty="0"/>
              <a:t>Medical Office Administration</a:t>
            </a:r>
          </a:p>
          <a:p>
            <a:endParaRPr lang="en-US" sz="2200" dirty="0"/>
          </a:p>
          <a:p>
            <a:endParaRPr lang="en-US" dirty="0"/>
          </a:p>
          <a:p>
            <a:endParaRPr lang="en-US" dirty="0"/>
          </a:p>
        </p:txBody>
      </p:sp>
      <p:sp>
        <p:nvSpPr>
          <p:cNvPr id="6" name="Content Placeholder 5">
            <a:extLst>
              <a:ext uri="{FF2B5EF4-FFF2-40B4-BE49-F238E27FC236}">
                <a16:creationId xmlns:a16="http://schemas.microsoft.com/office/drawing/2014/main" id="{8D3CDC23-72EF-410C-A440-270CC03CD373}"/>
              </a:ext>
            </a:extLst>
          </p:cNvPr>
          <p:cNvSpPr>
            <a:spLocks noGrp="1"/>
          </p:cNvSpPr>
          <p:nvPr>
            <p:ph sz="half" idx="2"/>
          </p:nvPr>
        </p:nvSpPr>
        <p:spPr>
          <a:xfrm>
            <a:off x="6172200" y="1262358"/>
            <a:ext cx="5181600" cy="4914605"/>
          </a:xfrm>
        </p:spPr>
        <p:txBody>
          <a:bodyPr>
            <a:normAutofit fontScale="92500" lnSpcReduction="10000"/>
          </a:bodyPr>
          <a:lstStyle/>
          <a:p>
            <a:r>
              <a:rPr lang="en-US" sz="2000" dirty="0"/>
              <a:t>Paralegal</a:t>
            </a:r>
          </a:p>
          <a:p>
            <a:r>
              <a:rPr lang="en-US" sz="2000" dirty="0"/>
              <a:t>Process Technology</a:t>
            </a:r>
          </a:p>
          <a:p>
            <a:r>
              <a:rPr lang="en-US" sz="2000" dirty="0"/>
              <a:t>Software Dev/Game Design</a:t>
            </a:r>
          </a:p>
          <a:p>
            <a:r>
              <a:rPr lang="en-US" sz="2000" dirty="0"/>
              <a:t>Substance Abuse Counselor</a:t>
            </a:r>
          </a:p>
          <a:p>
            <a:r>
              <a:rPr lang="en-US" sz="2000" dirty="0"/>
              <a:t>Upward Mobility LVN to AND</a:t>
            </a:r>
          </a:p>
          <a:p>
            <a:r>
              <a:rPr lang="en-US" sz="2000" dirty="0"/>
              <a:t>Vocational  Nursing</a:t>
            </a:r>
          </a:p>
          <a:p>
            <a:r>
              <a:rPr lang="en-US" sz="2000" dirty="0"/>
              <a:t>Nurse Aide</a:t>
            </a:r>
          </a:p>
          <a:p>
            <a:r>
              <a:rPr lang="en-US" sz="2000" dirty="0"/>
              <a:t>Pharmacy Tech</a:t>
            </a:r>
          </a:p>
          <a:p>
            <a:r>
              <a:rPr lang="en-US" sz="2000" dirty="0"/>
              <a:t>Welding</a:t>
            </a:r>
          </a:p>
        </p:txBody>
      </p:sp>
    </p:spTree>
    <p:extLst>
      <p:ext uri="{BB962C8B-B14F-4D97-AF65-F5344CB8AC3E}">
        <p14:creationId xmlns:p14="http://schemas.microsoft.com/office/powerpoint/2010/main" val="2524262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970CA-086B-41A0-8BBF-B41C092AAB74}"/>
              </a:ext>
            </a:extLst>
          </p:cNvPr>
          <p:cNvSpPr>
            <a:spLocks noGrp="1"/>
          </p:cNvSpPr>
          <p:nvPr>
            <p:ph type="title"/>
          </p:nvPr>
        </p:nvSpPr>
        <p:spPr/>
        <p:txBody>
          <a:bodyPr>
            <a:normAutofit/>
          </a:bodyPr>
          <a:lstStyle/>
          <a:p>
            <a:r>
              <a:rPr lang="en-US" sz="6000" b="1" dirty="0"/>
              <a:t>Educational Program Assessment</a:t>
            </a:r>
          </a:p>
        </p:txBody>
      </p:sp>
      <p:sp>
        <p:nvSpPr>
          <p:cNvPr id="3" name="Content Placeholder 2">
            <a:extLst>
              <a:ext uri="{FF2B5EF4-FFF2-40B4-BE49-F238E27FC236}">
                <a16:creationId xmlns:a16="http://schemas.microsoft.com/office/drawing/2014/main" id="{AD6AB677-4FC5-400A-A7CB-60CE8B882189}"/>
              </a:ext>
            </a:extLst>
          </p:cNvPr>
          <p:cNvSpPr>
            <a:spLocks noGrp="1"/>
          </p:cNvSpPr>
          <p:nvPr>
            <p:ph idx="1"/>
          </p:nvPr>
        </p:nvSpPr>
        <p:spPr>
          <a:xfrm>
            <a:off x="719593" y="1323703"/>
            <a:ext cx="10634207" cy="4853260"/>
          </a:xfrm>
        </p:spPr>
        <p:txBody>
          <a:bodyPr/>
          <a:lstStyle/>
          <a:p>
            <a:r>
              <a:rPr lang="en-US" b="1" dirty="0"/>
              <a:t>Educational Program Assessment at </a:t>
            </a:r>
            <a:r>
              <a:rPr lang="en-US" dirty="0"/>
              <a:t>LSCPA is scheduled as an annual process, in the Fall and Spring semesters, with Summer assessment accomplished on any courses not taught and/or assessed in the longer semesters.  Currently, the assessment process is accomplished using Excel workbooks and Word documents . </a:t>
            </a:r>
          </a:p>
          <a:p>
            <a:r>
              <a:rPr lang="en-US" b="1" dirty="0"/>
              <a:t>Four Basic Steps of LSCPA Educational Program Assessment</a:t>
            </a:r>
          </a:p>
          <a:p>
            <a:pPr lvl="1"/>
            <a:r>
              <a:rPr lang="en-US" sz="2800" dirty="0"/>
              <a:t>Planning</a:t>
            </a:r>
          </a:p>
          <a:p>
            <a:pPr lvl="1"/>
            <a:r>
              <a:rPr lang="en-US" sz="2800" dirty="0"/>
              <a:t>Fall , Spring, and Summer Assessment &amp; Submission</a:t>
            </a:r>
          </a:p>
          <a:p>
            <a:pPr lvl="1"/>
            <a:r>
              <a:rPr lang="en-US" sz="2800" dirty="0"/>
              <a:t>Results (analysis, and reporting)</a:t>
            </a:r>
          </a:p>
          <a:p>
            <a:pPr lvl="1"/>
            <a:r>
              <a:rPr lang="en-US" sz="2800" dirty="0"/>
              <a:t>Use of Results (action plans)</a:t>
            </a:r>
          </a:p>
        </p:txBody>
      </p:sp>
    </p:spTree>
    <p:extLst>
      <p:ext uri="{BB962C8B-B14F-4D97-AF65-F5344CB8AC3E}">
        <p14:creationId xmlns:p14="http://schemas.microsoft.com/office/powerpoint/2010/main" val="1903655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8D642-10AF-43FB-88A4-759E5C786E62}"/>
              </a:ext>
            </a:extLst>
          </p:cNvPr>
          <p:cNvSpPr>
            <a:spLocks noGrp="1"/>
          </p:cNvSpPr>
          <p:nvPr>
            <p:ph type="title"/>
          </p:nvPr>
        </p:nvSpPr>
        <p:spPr>
          <a:xfrm>
            <a:off x="838200" y="186267"/>
            <a:ext cx="10515600" cy="4312905"/>
          </a:xfrm>
        </p:spPr>
        <p:txBody>
          <a:bodyPr>
            <a:normAutofit/>
          </a:bodyPr>
          <a:lstStyle/>
          <a:p>
            <a:r>
              <a:rPr lang="en-US" sz="5000" b="1" dirty="0"/>
              <a:t>Planning</a:t>
            </a:r>
            <a:br>
              <a:rPr lang="en-US" b="1" dirty="0"/>
            </a:br>
            <a:br>
              <a:rPr lang="en-US" b="1" dirty="0"/>
            </a:br>
            <a:endParaRPr lang="en-US" b="1" dirty="0"/>
          </a:p>
        </p:txBody>
      </p:sp>
      <p:sp>
        <p:nvSpPr>
          <p:cNvPr id="3" name="Content Placeholder 2">
            <a:extLst>
              <a:ext uri="{FF2B5EF4-FFF2-40B4-BE49-F238E27FC236}">
                <a16:creationId xmlns:a16="http://schemas.microsoft.com/office/drawing/2014/main" id="{A854CA6E-EF36-4B09-BA7D-63F94B0F8C61}"/>
              </a:ext>
            </a:extLst>
          </p:cNvPr>
          <p:cNvSpPr>
            <a:spLocks noGrp="1"/>
          </p:cNvSpPr>
          <p:nvPr>
            <p:ph idx="1"/>
          </p:nvPr>
        </p:nvSpPr>
        <p:spPr>
          <a:xfrm>
            <a:off x="857756" y="2088445"/>
            <a:ext cx="10496044" cy="2726266"/>
          </a:xfrm>
        </p:spPr>
        <p:txBody>
          <a:bodyPr>
            <a:normAutofit fontScale="25000" lnSpcReduction="20000"/>
          </a:bodyPr>
          <a:lstStyle/>
          <a:p>
            <a:endParaRPr lang="en-US" dirty="0"/>
          </a:p>
          <a:p>
            <a:endParaRPr lang="en-US" dirty="0"/>
          </a:p>
          <a:p>
            <a:pPr algn="ctr"/>
            <a:endParaRPr lang="en-US" dirty="0"/>
          </a:p>
          <a:p>
            <a:r>
              <a:rPr lang="en-US" sz="7200" b="1" dirty="0"/>
              <a:t>Your Role</a:t>
            </a:r>
            <a:r>
              <a:rPr lang="en-US" sz="7200" dirty="0"/>
              <a:t>: where do you, as the content expert for your program/discipline, fit into this activity?</a:t>
            </a:r>
          </a:p>
          <a:p>
            <a:endParaRPr lang="en-US" sz="7200" dirty="0"/>
          </a:p>
          <a:p>
            <a:r>
              <a:rPr lang="en-US" sz="7200" b="1" dirty="0"/>
              <a:t>Your Schedule: </a:t>
            </a:r>
            <a:r>
              <a:rPr lang="en-US" sz="7200" dirty="0"/>
              <a:t>which course(s) will you be teaching and assessing each semester?  </a:t>
            </a:r>
          </a:p>
          <a:p>
            <a:endParaRPr lang="en-US" sz="7200" dirty="0"/>
          </a:p>
          <a:p>
            <a:r>
              <a:rPr lang="en-US" sz="7200" b="1" dirty="0"/>
              <a:t>Your Content Area: </a:t>
            </a:r>
            <a:r>
              <a:rPr lang="en-US" sz="7200" dirty="0"/>
              <a:t>where do your courses fit into your program degree or certificate?</a:t>
            </a:r>
          </a:p>
          <a:p>
            <a:endParaRPr lang="en-US" sz="7200" dirty="0"/>
          </a:p>
          <a:p>
            <a:r>
              <a:rPr lang="en-US" sz="7200" b="1" dirty="0"/>
              <a:t>Your PLSO’s</a:t>
            </a:r>
            <a:r>
              <a:rPr lang="en-US" sz="7200" dirty="0"/>
              <a:t>: which program learning outcomes will you be responsible for assessing and reporting?</a:t>
            </a:r>
          </a:p>
        </p:txBody>
      </p:sp>
    </p:spTree>
    <p:extLst>
      <p:ext uri="{BB962C8B-B14F-4D97-AF65-F5344CB8AC3E}">
        <p14:creationId xmlns:p14="http://schemas.microsoft.com/office/powerpoint/2010/main" val="2112784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7CE8-C150-4135-8663-54158E29994E}"/>
              </a:ext>
            </a:extLst>
          </p:cNvPr>
          <p:cNvSpPr>
            <a:spLocks noGrp="1"/>
          </p:cNvSpPr>
          <p:nvPr>
            <p:ph type="title"/>
          </p:nvPr>
        </p:nvSpPr>
        <p:spPr/>
        <p:txBody>
          <a:bodyPr/>
          <a:lstStyle/>
          <a:p>
            <a:r>
              <a:rPr lang="en-US" b="1" dirty="0"/>
              <a:t>Educational Program Assessment</a:t>
            </a:r>
          </a:p>
        </p:txBody>
      </p:sp>
      <p:sp>
        <p:nvSpPr>
          <p:cNvPr id="3" name="Content Placeholder 2">
            <a:extLst>
              <a:ext uri="{FF2B5EF4-FFF2-40B4-BE49-F238E27FC236}">
                <a16:creationId xmlns:a16="http://schemas.microsoft.com/office/drawing/2014/main" id="{CBDAB1A3-0498-4126-92F3-2583C5B70E0C}"/>
              </a:ext>
            </a:extLst>
          </p:cNvPr>
          <p:cNvSpPr>
            <a:spLocks noGrp="1"/>
          </p:cNvSpPr>
          <p:nvPr>
            <p:ph idx="1"/>
          </p:nvPr>
        </p:nvSpPr>
        <p:spPr/>
        <p:txBody>
          <a:bodyPr>
            <a:normAutofit fontScale="92500" lnSpcReduction="10000"/>
          </a:bodyPr>
          <a:lstStyle/>
          <a:p>
            <a:r>
              <a:rPr lang="en-US" dirty="0"/>
              <a:t>Create Assignment(s), content specific, and designed to measure specific learning outcomes</a:t>
            </a:r>
            <a:endParaRPr lang="en-US" dirty="0">
              <a:sym typeface="Wingdings" panose="05000000000000000000" pitchFamily="2" charset="2"/>
            </a:endParaRPr>
          </a:p>
          <a:p>
            <a:r>
              <a:rPr lang="en-US" dirty="0">
                <a:sym typeface="Wingdings" panose="05000000000000000000" pitchFamily="2" charset="2"/>
              </a:rPr>
              <a:t>Identify Objective(s): the Program Learning Outcomes</a:t>
            </a:r>
          </a:p>
          <a:p>
            <a:r>
              <a:rPr lang="en-US" dirty="0">
                <a:sym typeface="Wingdings" panose="05000000000000000000" pitchFamily="2" charset="2"/>
              </a:rPr>
              <a:t>Administer the assessment tool</a:t>
            </a:r>
          </a:p>
          <a:p>
            <a:r>
              <a:rPr lang="en-US" dirty="0">
                <a:sym typeface="Wingdings" panose="05000000000000000000" pitchFamily="2" charset="2"/>
              </a:rPr>
              <a:t>Collect 10 Artifacts for each delivery style and type of student</a:t>
            </a:r>
          </a:p>
          <a:p>
            <a:pPr lvl="1"/>
            <a:r>
              <a:rPr lang="en-US" dirty="0">
                <a:sym typeface="Wingdings" panose="05000000000000000000" pitchFamily="2" charset="2"/>
              </a:rPr>
              <a:t>i.e., 10 artifacts from Traditional Face to Face, 10 from Online Dual Credit…</a:t>
            </a:r>
          </a:p>
          <a:p>
            <a:pPr lvl="1"/>
            <a:r>
              <a:rPr lang="en-US" dirty="0">
                <a:sym typeface="Wingdings" panose="05000000000000000000" pitchFamily="2" charset="2"/>
              </a:rPr>
              <a:t>Small classes may be merged if delivery &amp; student type are identical</a:t>
            </a:r>
          </a:p>
          <a:p>
            <a:pPr lvl="1"/>
            <a:endParaRPr lang="en-US" dirty="0">
              <a:sym typeface="Wingdings" panose="05000000000000000000" pitchFamily="2" charset="2"/>
            </a:endParaRPr>
          </a:p>
          <a:p>
            <a:pPr marL="169863" lvl="1" indent="287338"/>
            <a:r>
              <a:rPr lang="en-US" sz="2800" dirty="0">
                <a:sym typeface="Wingdings" panose="05000000000000000000" pitchFamily="2" charset="2"/>
              </a:rPr>
              <a:t>Complete the Assessment Submission Workbook</a:t>
            </a:r>
          </a:p>
          <a:p>
            <a:pPr marL="169863" lvl="1" indent="287338"/>
            <a:endParaRPr lang="en-US" sz="2800" dirty="0">
              <a:sym typeface="Wingdings" panose="05000000000000000000" pitchFamily="2" charset="2"/>
            </a:endParaRPr>
          </a:p>
          <a:p>
            <a:pPr marL="279400" lvl="1" indent="-109538"/>
            <a:r>
              <a:rPr lang="en-US" sz="2800" dirty="0">
                <a:sym typeface="Wingdings" panose="05000000000000000000" pitchFamily="2" charset="2"/>
              </a:rPr>
              <a:t> Submit via your department chair</a:t>
            </a:r>
          </a:p>
          <a:p>
            <a:pPr lvl="1" indent="-515938"/>
            <a:endParaRPr lang="en-US" dirty="0">
              <a:sym typeface="Wingdings" panose="05000000000000000000" pitchFamily="2" charset="2"/>
            </a:endParaRPr>
          </a:p>
          <a:p>
            <a:pPr lvl="1"/>
            <a:endParaRPr lang="en-US" dirty="0"/>
          </a:p>
        </p:txBody>
      </p:sp>
    </p:spTree>
    <p:extLst>
      <p:ext uri="{BB962C8B-B14F-4D97-AF65-F5344CB8AC3E}">
        <p14:creationId xmlns:p14="http://schemas.microsoft.com/office/powerpoint/2010/main" val="3776342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8D642-10AF-43FB-88A4-759E5C786E62}"/>
              </a:ext>
            </a:extLst>
          </p:cNvPr>
          <p:cNvSpPr>
            <a:spLocks noGrp="1"/>
          </p:cNvSpPr>
          <p:nvPr>
            <p:ph type="title"/>
          </p:nvPr>
        </p:nvSpPr>
        <p:spPr>
          <a:xfrm>
            <a:off x="838200" y="186267"/>
            <a:ext cx="10515600" cy="4312905"/>
          </a:xfrm>
        </p:spPr>
        <p:txBody>
          <a:bodyPr>
            <a:normAutofit/>
          </a:bodyPr>
          <a:lstStyle/>
          <a:p>
            <a:r>
              <a:rPr lang="en-US" sz="5000" b="1" dirty="0"/>
              <a:t>Assessment Assignments</a:t>
            </a:r>
            <a:br>
              <a:rPr lang="en-US" b="1" dirty="0"/>
            </a:br>
            <a:br>
              <a:rPr lang="en-US" b="1" dirty="0"/>
            </a:br>
            <a:endParaRPr lang="en-US" b="1" dirty="0"/>
          </a:p>
        </p:txBody>
      </p:sp>
      <p:sp>
        <p:nvSpPr>
          <p:cNvPr id="3" name="Content Placeholder 2">
            <a:extLst>
              <a:ext uri="{FF2B5EF4-FFF2-40B4-BE49-F238E27FC236}">
                <a16:creationId xmlns:a16="http://schemas.microsoft.com/office/drawing/2014/main" id="{A854CA6E-EF36-4B09-BA7D-63F94B0F8C61}"/>
              </a:ext>
            </a:extLst>
          </p:cNvPr>
          <p:cNvSpPr>
            <a:spLocks noGrp="1"/>
          </p:cNvSpPr>
          <p:nvPr>
            <p:ph idx="1"/>
          </p:nvPr>
        </p:nvSpPr>
        <p:spPr>
          <a:xfrm>
            <a:off x="857756" y="2088445"/>
            <a:ext cx="10496044" cy="2726266"/>
          </a:xfrm>
        </p:spPr>
        <p:txBody>
          <a:bodyPr>
            <a:normAutofit fontScale="92500" lnSpcReduction="20000"/>
          </a:bodyPr>
          <a:lstStyle/>
          <a:p>
            <a:r>
              <a:rPr lang="en-US" dirty="0"/>
              <a:t>Instructors may select any assignment (homework, quiz, test, essay, project, performance, etc.) that includes content that can be measured by the learning outcome measure.  It may not require 3-4 different assignments, but rather maybe 1-2 assignments can be designed that measure multiple outcomes.</a:t>
            </a:r>
          </a:p>
          <a:p>
            <a:r>
              <a:rPr lang="en-US" dirty="0"/>
              <a:t>Example: a written exercise or test in which a certain part is designed to measure Outcome 1 and/ or 2, a different part is designed to measure Outcome 2 and/or 3</a:t>
            </a:r>
          </a:p>
          <a:p>
            <a:endParaRPr lang="en-US" dirty="0"/>
          </a:p>
          <a:p>
            <a:pPr algn="ctr"/>
            <a:endParaRPr lang="en-US" dirty="0"/>
          </a:p>
        </p:txBody>
      </p:sp>
    </p:spTree>
    <p:extLst>
      <p:ext uri="{BB962C8B-B14F-4D97-AF65-F5344CB8AC3E}">
        <p14:creationId xmlns:p14="http://schemas.microsoft.com/office/powerpoint/2010/main" val="2807663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D4169-F5B8-4939-A2EE-C2880C0E57DA}"/>
              </a:ext>
            </a:extLst>
          </p:cNvPr>
          <p:cNvSpPr>
            <a:spLocks noGrp="1"/>
          </p:cNvSpPr>
          <p:nvPr>
            <p:ph type="title"/>
          </p:nvPr>
        </p:nvSpPr>
        <p:spPr/>
        <p:txBody>
          <a:bodyPr/>
          <a:lstStyle/>
          <a:p>
            <a:r>
              <a:rPr lang="en-US" b="1" dirty="0"/>
              <a:t>Results</a:t>
            </a:r>
          </a:p>
        </p:txBody>
      </p:sp>
      <p:sp>
        <p:nvSpPr>
          <p:cNvPr id="3" name="Content Placeholder 2">
            <a:extLst>
              <a:ext uri="{FF2B5EF4-FFF2-40B4-BE49-F238E27FC236}">
                <a16:creationId xmlns:a16="http://schemas.microsoft.com/office/drawing/2014/main" id="{9601DE89-CE4D-45AE-AC07-FFECE70A93B2}"/>
              </a:ext>
            </a:extLst>
          </p:cNvPr>
          <p:cNvSpPr>
            <a:spLocks noGrp="1"/>
          </p:cNvSpPr>
          <p:nvPr>
            <p:ph idx="1"/>
          </p:nvPr>
        </p:nvSpPr>
        <p:spPr/>
        <p:txBody>
          <a:bodyPr>
            <a:normAutofit fontScale="92500"/>
          </a:bodyPr>
          <a:lstStyle/>
          <a:p>
            <a:r>
              <a:rPr lang="en-US" dirty="0"/>
              <a:t>LSCPA Educational Program Assessment is conducted under the guidance of the Office of Institutional Effectiveness and Assessment.</a:t>
            </a:r>
          </a:p>
          <a:p>
            <a:r>
              <a:rPr lang="en-US" dirty="0"/>
              <a:t>Artifacts are collected each semester, and processed for reporting.</a:t>
            </a:r>
          </a:p>
          <a:p>
            <a:pPr lvl="1"/>
            <a:r>
              <a:rPr lang="en-US" dirty="0"/>
              <a:t>Each submission is analyzed for each separate objective: </a:t>
            </a:r>
            <a:r>
              <a:rPr lang="en-US" b="1" dirty="0"/>
              <a:t>average rating of each course 0-4</a:t>
            </a:r>
            <a:r>
              <a:rPr lang="en-US" dirty="0"/>
              <a:t>, and the percent of submissions rated 70% or more.</a:t>
            </a:r>
          </a:p>
          <a:p>
            <a:pPr lvl="1"/>
            <a:r>
              <a:rPr lang="en-US" dirty="0"/>
              <a:t>Each academic course is recorded into an excel analysis table, sorted by core objective, including every foundation component area, every type of delivery and every style of student.</a:t>
            </a:r>
          </a:p>
          <a:p>
            <a:pPr lvl="1"/>
            <a:r>
              <a:rPr lang="en-US" dirty="0"/>
              <a:t>Each technical course is processed into an excel analysis table, sorted by program for each department, including every type of delivery, and every style of student.</a:t>
            </a:r>
          </a:p>
          <a:p>
            <a:pPr lvl="1"/>
            <a:r>
              <a:rPr lang="en-US" dirty="0"/>
              <a:t>The summary analysis for each department/program is reported into a Educational Assessment Annual Report, disaggregated by type of delivery and style of student.</a:t>
            </a:r>
          </a:p>
        </p:txBody>
      </p:sp>
    </p:spTree>
    <p:extLst>
      <p:ext uri="{BB962C8B-B14F-4D97-AF65-F5344CB8AC3E}">
        <p14:creationId xmlns:p14="http://schemas.microsoft.com/office/powerpoint/2010/main" val="243392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D4169-F5B8-4939-A2EE-C2880C0E57DA}"/>
              </a:ext>
            </a:extLst>
          </p:cNvPr>
          <p:cNvSpPr>
            <a:spLocks noGrp="1"/>
          </p:cNvSpPr>
          <p:nvPr>
            <p:ph type="title"/>
          </p:nvPr>
        </p:nvSpPr>
        <p:spPr/>
        <p:txBody>
          <a:bodyPr>
            <a:normAutofit fontScale="90000"/>
          </a:bodyPr>
          <a:lstStyle/>
          <a:p>
            <a:r>
              <a:rPr lang="en-US" sz="2800" dirty="0"/>
              <a:t>Sample</a:t>
            </a:r>
            <a:r>
              <a:rPr lang="en-US" sz="2800" b="1" dirty="0"/>
              <a:t> of IE Assessment Report with Results for General Education: The standardized template is the 5-column model: PSLO’s, Assessment Method, Benchmarks, Results ( by PSLO, by method, by type of student), and standard Use-of-Results narrative.(completed Use of Results in next slide)</a:t>
            </a:r>
          </a:p>
        </p:txBody>
      </p:sp>
      <p:pic>
        <p:nvPicPr>
          <p:cNvPr id="4" name="Content Placeholder 3">
            <a:extLst>
              <a:ext uri="{FF2B5EF4-FFF2-40B4-BE49-F238E27FC236}">
                <a16:creationId xmlns:a16="http://schemas.microsoft.com/office/drawing/2014/main" id="{801D2DB7-1779-4031-BB25-1DCF99120BF8}"/>
              </a:ext>
            </a:extLst>
          </p:cNvPr>
          <p:cNvPicPr>
            <a:picLocks noGrp="1" noChangeAspect="1"/>
          </p:cNvPicPr>
          <p:nvPr>
            <p:ph idx="1"/>
          </p:nvPr>
        </p:nvPicPr>
        <p:blipFill>
          <a:blip r:embed="rId2"/>
          <a:stretch>
            <a:fillRect/>
          </a:stretch>
        </p:blipFill>
        <p:spPr>
          <a:xfrm>
            <a:off x="2636883" y="1825625"/>
            <a:ext cx="6918233" cy="4351338"/>
          </a:xfrm>
          <a:prstGeom prst="rect">
            <a:avLst/>
          </a:prstGeom>
        </p:spPr>
      </p:pic>
    </p:spTree>
    <p:extLst>
      <p:ext uri="{BB962C8B-B14F-4D97-AF65-F5344CB8AC3E}">
        <p14:creationId xmlns:p14="http://schemas.microsoft.com/office/powerpoint/2010/main" val="118603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B3ADA-2B11-4B3A-B206-662FC5997BEF}"/>
              </a:ext>
            </a:extLst>
          </p:cNvPr>
          <p:cNvSpPr>
            <a:spLocks noGrp="1"/>
          </p:cNvSpPr>
          <p:nvPr>
            <p:ph type="title"/>
          </p:nvPr>
        </p:nvSpPr>
        <p:spPr>
          <a:xfrm>
            <a:off x="838200" y="365125"/>
            <a:ext cx="10515600" cy="1067165"/>
          </a:xfrm>
        </p:spPr>
        <p:txBody>
          <a:bodyPr>
            <a:normAutofit/>
          </a:bodyPr>
          <a:lstStyle/>
          <a:p>
            <a:r>
              <a:rPr lang="en-US" sz="6000" b="1" dirty="0"/>
              <a:t>Educational Program Assessment</a:t>
            </a:r>
          </a:p>
        </p:txBody>
      </p:sp>
      <p:sp>
        <p:nvSpPr>
          <p:cNvPr id="3" name="Content Placeholder 2">
            <a:extLst>
              <a:ext uri="{FF2B5EF4-FFF2-40B4-BE49-F238E27FC236}">
                <a16:creationId xmlns:a16="http://schemas.microsoft.com/office/drawing/2014/main" id="{D95189EA-AC42-4AD8-9A26-5A9CB80C5B48}"/>
              </a:ext>
            </a:extLst>
          </p:cNvPr>
          <p:cNvSpPr>
            <a:spLocks noGrp="1"/>
          </p:cNvSpPr>
          <p:nvPr>
            <p:ph idx="1"/>
          </p:nvPr>
        </p:nvSpPr>
        <p:spPr>
          <a:xfrm>
            <a:off x="838200" y="1319002"/>
            <a:ext cx="10746996" cy="4857961"/>
          </a:xfrm>
        </p:spPr>
        <p:txBody>
          <a:bodyPr>
            <a:normAutofit fontScale="92500" lnSpcReduction="10000"/>
          </a:bodyPr>
          <a:lstStyle/>
          <a:p>
            <a:r>
              <a:rPr lang="en-US" sz="3200" b="1" dirty="0"/>
              <a:t>Useful Vocabulary and Key points of this presentation:</a:t>
            </a:r>
          </a:p>
          <a:p>
            <a:r>
              <a:rPr lang="en-US" sz="3200" b="1" dirty="0"/>
              <a:t>Overview of Institutional Effectiveness</a:t>
            </a:r>
          </a:p>
          <a:p>
            <a:r>
              <a:rPr lang="en-US" sz="3200" b="1" dirty="0"/>
              <a:t>Assessment Definitions and Purpose</a:t>
            </a:r>
          </a:p>
          <a:p>
            <a:pPr lvl="1"/>
            <a:r>
              <a:rPr lang="en-US" sz="3200" b="1" dirty="0"/>
              <a:t>General Education (content, purpose)</a:t>
            </a:r>
          </a:p>
          <a:p>
            <a:pPr lvl="1"/>
            <a:r>
              <a:rPr lang="en-US" sz="3200" b="1" dirty="0"/>
              <a:t>Technical (content, purpose)</a:t>
            </a:r>
          </a:p>
          <a:p>
            <a:r>
              <a:rPr lang="en-US" sz="3200" b="1" dirty="0"/>
              <a:t>Foundation Component Areas, Core Objectives and Alignment</a:t>
            </a:r>
          </a:p>
          <a:p>
            <a:r>
              <a:rPr lang="en-US" sz="3200" b="1" dirty="0"/>
              <a:t>Basic Steps of LSCPA Academic Assessment</a:t>
            </a:r>
          </a:p>
          <a:p>
            <a:pPr lvl="1"/>
            <a:r>
              <a:rPr lang="en-US" sz="3200" b="1" dirty="0"/>
              <a:t>Planning, Fall &amp; Spring Assessment/Submission, Results, Use of Results</a:t>
            </a:r>
          </a:p>
          <a:p>
            <a:pPr marL="227013" lvl="1" indent="-166688"/>
            <a:r>
              <a:rPr lang="en-US" sz="3200" b="1" dirty="0"/>
              <a:t> Academic Assessment FAQ</a:t>
            </a:r>
          </a:p>
          <a:p>
            <a:pPr marL="457200" lvl="1" indent="0">
              <a:buNone/>
            </a:pPr>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425902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18496-9CDB-49D5-A557-7833983A613B}"/>
              </a:ext>
            </a:extLst>
          </p:cNvPr>
          <p:cNvSpPr>
            <a:spLocks noGrp="1"/>
          </p:cNvSpPr>
          <p:nvPr>
            <p:ph type="title"/>
          </p:nvPr>
        </p:nvSpPr>
        <p:spPr/>
        <p:txBody>
          <a:bodyPr/>
          <a:lstStyle/>
          <a:p>
            <a:r>
              <a:rPr lang="en-US" b="1" dirty="0"/>
              <a:t>Use of Results</a:t>
            </a:r>
          </a:p>
        </p:txBody>
      </p:sp>
      <p:sp>
        <p:nvSpPr>
          <p:cNvPr id="3" name="Content Placeholder 2">
            <a:extLst>
              <a:ext uri="{FF2B5EF4-FFF2-40B4-BE49-F238E27FC236}">
                <a16:creationId xmlns:a16="http://schemas.microsoft.com/office/drawing/2014/main" id="{86BAC3EC-F31D-4BE1-B986-E67923865C81}"/>
              </a:ext>
            </a:extLst>
          </p:cNvPr>
          <p:cNvSpPr>
            <a:spLocks noGrp="1"/>
          </p:cNvSpPr>
          <p:nvPr>
            <p:ph idx="1"/>
          </p:nvPr>
        </p:nvSpPr>
        <p:spPr/>
        <p:txBody>
          <a:bodyPr/>
          <a:lstStyle/>
          <a:p>
            <a:r>
              <a:rPr lang="en-US" dirty="0"/>
              <a:t>Faculty from each subject/disciple review the Associate of Arts, Associate of Arts in Teaching , or Associate of Applied Science Assessment Annual Report, and consider one question: </a:t>
            </a:r>
          </a:p>
          <a:p>
            <a:pPr lvl="1"/>
            <a:r>
              <a:rPr lang="en-US" dirty="0"/>
              <a:t>What are we going to do in our program to improve the results for each of our PSLO’s for our next assessment cycle? </a:t>
            </a:r>
          </a:p>
          <a:p>
            <a:r>
              <a:rPr lang="en-US" dirty="0"/>
              <a:t>The Use of Results action plans are developed to address these objective activities (pedological revisions) that will lead to and strive to demonstrate continuous improvement.</a:t>
            </a:r>
          </a:p>
        </p:txBody>
      </p:sp>
    </p:spTree>
    <p:extLst>
      <p:ext uri="{BB962C8B-B14F-4D97-AF65-F5344CB8AC3E}">
        <p14:creationId xmlns:p14="http://schemas.microsoft.com/office/powerpoint/2010/main" val="3469206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18496-9CDB-49D5-A557-7833983A613B}"/>
              </a:ext>
            </a:extLst>
          </p:cNvPr>
          <p:cNvSpPr>
            <a:spLocks noGrp="1"/>
          </p:cNvSpPr>
          <p:nvPr>
            <p:ph type="title"/>
          </p:nvPr>
        </p:nvSpPr>
        <p:spPr>
          <a:xfrm>
            <a:off x="838200" y="365125"/>
            <a:ext cx="10515600" cy="982621"/>
          </a:xfrm>
        </p:spPr>
        <p:txBody>
          <a:bodyPr>
            <a:normAutofit fontScale="90000"/>
          </a:bodyPr>
          <a:lstStyle/>
          <a:p>
            <a:pPr>
              <a:lnSpc>
                <a:spcPct val="100000"/>
              </a:lnSpc>
            </a:pPr>
            <a:r>
              <a:rPr lang="en-US" sz="3100" b="1" dirty="0"/>
              <a:t>Sample of Use of Results (action plan statement that addresses the related PSLO that describes what activity/assignment will be implement in efforts to produce and demonstrate continuous improvement</a:t>
            </a:r>
            <a:r>
              <a:rPr lang="en-US" b="1" dirty="0"/>
              <a:t>)</a:t>
            </a:r>
          </a:p>
        </p:txBody>
      </p:sp>
      <p:sp>
        <p:nvSpPr>
          <p:cNvPr id="3" name="Content Placeholder 2">
            <a:extLst>
              <a:ext uri="{FF2B5EF4-FFF2-40B4-BE49-F238E27FC236}">
                <a16:creationId xmlns:a16="http://schemas.microsoft.com/office/drawing/2014/main" id="{86BAC3EC-F31D-4BE1-B986-E67923865C81}"/>
              </a:ext>
            </a:extLst>
          </p:cNvPr>
          <p:cNvSpPr>
            <a:spLocks noGrp="1"/>
          </p:cNvSpPr>
          <p:nvPr>
            <p:ph idx="1"/>
          </p:nvPr>
        </p:nvSpPr>
        <p:spPr/>
        <p:txBody>
          <a:bodyPr>
            <a:normAutofit fontScale="70000" lnSpcReduction="20000"/>
          </a:bodyPr>
          <a:lstStyle/>
          <a:p>
            <a:r>
              <a:rPr lang="en-US" dirty="0"/>
              <a:t>General Education: Overall, the 76% rating exceeds the Critical Thinking 70% benchmark. The General Education faculty members will participate in a program-specific workshop to develop and plan pedagogical adjustments to support continuous improvements in critical thinking outcomes. </a:t>
            </a:r>
          </a:p>
          <a:p>
            <a:pPr lvl="1"/>
            <a:r>
              <a:rPr lang="en-US" dirty="0"/>
              <a:t>In General Education, each discipline will submit a short but thorough narrative for each PSLO: Arts, Biology, Chemistry…Speech</a:t>
            </a:r>
          </a:p>
          <a:p>
            <a:pPr lvl="2"/>
            <a:r>
              <a:rPr lang="en-US" dirty="0"/>
              <a:t>The Arts faculty will develop a Critical Thinking exercise in which Art students research artists from a designated period, and discuss which social conditions may have been influential in the artist’s artwork.</a:t>
            </a:r>
          </a:p>
          <a:p>
            <a:r>
              <a:rPr lang="en-US" dirty="0"/>
              <a:t>Technical Programs: Overall, the 79% rating exceeds the Program benchmark of 70%. The program faculty members will participate in a program-specific workshop to develop and plan pedagogical adjustments to support continuous improvements in the program outcomes. </a:t>
            </a:r>
          </a:p>
          <a:p>
            <a:pPr lvl="1"/>
            <a:r>
              <a:rPr lang="en-US" dirty="0"/>
              <a:t>In Technical Courses, each program will submit a short but thorough narrative for each of the Program Outcomes ( </a:t>
            </a:r>
            <a:r>
              <a:rPr lang="en-US" dirty="0" err="1"/>
              <a:t>i.e</a:t>
            </a:r>
            <a:r>
              <a:rPr lang="en-US" dirty="0"/>
              <a:t>, Students will be introduced to current professional, legal and ethical guidelines within the program workplace.)</a:t>
            </a:r>
          </a:p>
          <a:p>
            <a:r>
              <a:rPr lang="en-US" dirty="0"/>
              <a:t>The program faculty will schedule guest lecture sessions featuring members of the program advisory committee to discuss and demonstrate current professional, legal and ethical guidelines in the program workplace.</a:t>
            </a:r>
          </a:p>
        </p:txBody>
      </p:sp>
    </p:spTree>
    <p:extLst>
      <p:ext uri="{BB962C8B-B14F-4D97-AF65-F5344CB8AC3E}">
        <p14:creationId xmlns:p14="http://schemas.microsoft.com/office/powerpoint/2010/main" val="2841860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2CAD5-2D74-4A78-BAF5-1DC70C17DA15}"/>
              </a:ext>
            </a:extLst>
          </p:cNvPr>
          <p:cNvSpPr>
            <a:spLocks noGrp="1"/>
          </p:cNvSpPr>
          <p:nvPr>
            <p:ph type="title"/>
          </p:nvPr>
        </p:nvSpPr>
        <p:spPr/>
        <p:txBody>
          <a:bodyPr>
            <a:normAutofit/>
          </a:bodyPr>
          <a:lstStyle/>
          <a:p>
            <a:r>
              <a:rPr lang="en-US" sz="4200" b="1" dirty="0"/>
              <a:t>FAQ’s of Educational Program Assessment</a:t>
            </a:r>
            <a:endParaRPr lang="en-US" sz="4200" dirty="0"/>
          </a:p>
        </p:txBody>
      </p:sp>
      <p:sp>
        <p:nvSpPr>
          <p:cNvPr id="3" name="Content Placeholder 2">
            <a:extLst>
              <a:ext uri="{FF2B5EF4-FFF2-40B4-BE49-F238E27FC236}">
                <a16:creationId xmlns:a16="http://schemas.microsoft.com/office/drawing/2014/main" id="{FC152575-53BE-435D-B4E8-598A29F7084C}"/>
              </a:ext>
            </a:extLst>
          </p:cNvPr>
          <p:cNvSpPr>
            <a:spLocks noGrp="1"/>
          </p:cNvSpPr>
          <p:nvPr>
            <p:ph idx="1"/>
          </p:nvPr>
        </p:nvSpPr>
        <p:spPr>
          <a:xfrm>
            <a:off x="409303" y="1314994"/>
            <a:ext cx="11286307" cy="4861969"/>
          </a:xfrm>
        </p:spPr>
        <p:txBody>
          <a:bodyPr>
            <a:normAutofit fontScale="25000" lnSpcReduction="20000"/>
          </a:bodyPr>
          <a:lstStyle/>
          <a:p>
            <a:pPr lvl="1"/>
            <a:r>
              <a:rPr lang="en-US" sz="9600" b="1" dirty="0"/>
              <a:t>How are instructors informed of assessment responsibilities each semester? </a:t>
            </a:r>
            <a:r>
              <a:rPr lang="en-US" sz="9600" dirty="0"/>
              <a:t>Department chairs notify each discipline instructor with the schedule of the course(s) and PSLO(s) that are to be assessed in the semester.</a:t>
            </a:r>
          </a:p>
          <a:p>
            <a:pPr lvl="1"/>
            <a:r>
              <a:rPr lang="en-US" sz="9600" b="1" dirty="0"/>
              <a:t>How are assessment assignments created that accurately measure each specific PSLO? </a:t>
            </a:r>
            <a:r>
              <a:rPr lang="en-US" sz="9600" dirty="0"/>
              <a:t>Instructors work with other instructors in the discipline/program to create a shared common assignment, or work independently to create the assignment. The assessment assignment may focus on one or more PSLOs, or may be an embedded section of an existing assignment.</a:t>
            </a:r>
          </a:p>
          <a:p>
            <a:pPr lvl="1"/>
            <a:r>
              <a:rPr lang="en-US" sz="9600" b="1" dirty="0"/>
              <a:t>When to administer the assessment assignment? </a:t>
            </a:r>
            <a:r>
              <a:rPr lang="en-US" sz="9600" dirty="0"/>
              <a:t>The assessment assignment can be given at any point in the semester, with some instructors using the mid-term or final exam assignment.</a:t>
            </a:r>
          </a:p>
          <a:p>
            <a:pPr lvl="1"/>
            <a:r>
              <a:rPr lang="en-US" sz="9600" b="1" dirty="0"/>
              <a:t>What are assessment artifacts? </a:t>
            </a:r>
            <a:r>
              <a:rPr lang="en-US" sz="9600" dirty="0"/>
              <a:t>Artifact in the context of assessment refers to the final product of the assessment used to measure performance or competency in a set of skills (PSLOs): written papers, exams, performances, portfolios.</a:t>
            </a:r>
          </a:p>
          <a:p>
            <a:pPr lvl="1"/>
            <a:r>
              <a:rPr lang="en-US" sz="9600" b="1" dirty="0"/>
              <a:t>How are the assignments rated? </a:t>
            </a:r>
            <a:r>
              <a:rPr lang="en-US" sz="9600" dirty="0"/>
              <a:t>Each discipline/program has developed a PSLO scoring rubric designed for the assessment assignment. Each rubric uses a 5-level performance model (0-4): Excellent, Good, Fair, Poor, Not Observed. </a:t>
            </a:r>
            <a:r>
              <a:rPr lang="en-US" sz="9600" i="1" dirty="0"/>
              <a:t>Grades are not the same as artifact ratings</a:t>
            </a:r>
            <a:r>
              <a:rPr lang="en-US" sz="9600" dirty="0"/>
              <a:t>.</a:t>
            </a:r>
          </a:p>
          <a:p>
            <a:pPr lvl="1"/>
            <a:endParaRPr lang="en-US" sz="9600" dirty="0"/>
          </a:p>
          <a:p>
            <a:endParaRPr lang="en-US" dirty="0"/>
          </a:p>
        </p:txBody>
      </p:sp>
    </p:spTree>
    <p:extLst>
      <p:ext uri="{BB962C8B-B14F-4D97-AF65-F5344CB8AC3E}">
        <p14:creationId xmlns:p14="http://schemas.microsoft.com/office/powerpoint/2010/main" val="852442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EAF10-A184-462F-8CB1-89C3281A6242}"/>
              </a:ext>
            </a:extLst>
          </p:cNvPr>
          <p:cNvSpPr>
            <a:spLocks noGrp="1"/>
          </p:cNvSpPr>
          <p:nvPr>
            <p:ph type="title"/>
          </p:nvPr>
        </p:nvSpPr>
        <p:spPr/>
        <p:txBody>
          <a:bodyPr>
            <a:normAutofit/>
          </a:bodyPr>
          <a:lstStyle/>
          <a:p>
            <a:r>
              <a:rPr lang="en-US" sz="4200" b="1" dirty="0"/>
              <a:t>FAQ’s of Educational Program Assessment</a:t>
            </a:r>
          </a:p>
        </p:txBody>
      </p:sp>
      <p:sp>
        <p:nvSpPr>
          <p:cNvPr id="3" name="Content Placeholder 2">
            <a:extLst>
              <a:ext uri="{FF2B5EF4-FFF2-40B4-BE49-F238E27FC236}">
                <a16:creationId xmlns:a16="http://schemas.microsoft.com/office/drawing/2014/main" id="{A2429EB7-BFCE-4018-A0DA-AFDF7053FF5A}"/>
              </a:ext>
            </a:extLst>
          </p:cNvPr>
          <p:cNvSpPr>
            <a:spLocks noGrp="1"/>
          </p:cNvSpPr>
          <p:nvPr>
            <p:ph idx="1"/>
          </p:nvPr>
        </p:nvSpPr>
        <p:spPr/>
        <p:txBody>
          <a:bodyPr>
            <a:normAutofit fontScale="25000" lnSpcReduction="20000"/>
          </a:bodyPr>
          <a:lstStyle/>
          <a:p>
            <a:pPr lvl="1"/>
            <a:r>
              <a:rPr lang="en-US" sz="9600" b="1" dirty="0"/>
              <a:t>How are the assessment assignments submitted? </a:t>
            </a:r>
            <a:r>
              <a:rPr lang="en-US" sz="9600" dirty="0"/>
              <a:t>The OIE has designed the Excel workbook that contains a sample, several blank templates and links to resources for related information.</a:t>
            </a:r>
          </a:p>
          <a:p>
            <a:pPr lvl="1"/>
            <a:r>
              <a:rPr lang="en-US" sz="9600" b="1" dirty="0"/>
              <a:t>What happens with the assessment artifacts? </a:t>
            </a:r>
            <a:r>
              <a:rPr lang="en-US" sz="9600" dirty="0"/>
              <a:t>After the submission form is completed, the submission form, artifacts, scoring rubrics and original assignment are submitted to the department head.</a:t>
            </a:r>
          </a:p>
          <a:p>
            <a:pPr lvl="1"/>
            <a:r>
              <a:rPr lang="en-US" sz="9600" b="1" dirty="0"/>
              <a:t>What happens to the course assessments? </a:t>
            </a:r>
            <a:r>
              <a:rPr lang="en-US" sz="9600" dirty="0"/>
              <a:t>The OIE collects, analyzes and creates reports for each department/program. Results are analyzed in comparison to campus benchmarks, and prior year results. Results are scored as 1 of 3 levels: benchmarks not met, met or exceeded.</a:t>
            </a:r>
          </a:p>
          <a:p>
            <a:pPr lvl="1"/>
            <a:r>
              <a:rPr lang="en-US" sz="9600" b="1" dirty="0"/>
              <a:t>What’s the follow-up action for course assessment? </a:t>
            </a:r>
            <a:r>
              <a:rPr lang="en-US" sz="9600" dirty="0"/>
              <a:t>Based on the OIE assessment report, each department/program will create an action plan for each PSLO that addresses pedagogical changes that will be implemented into the related course, actions that seek continuous improvement in the related course. While this is referred to as “Closing the Loop,” effective assessment is actually an ongoing process that flows in a continuous spiral.</a:t>
            </a:r>
          </a:p>
          <a:p>
            <a:endParaRPr lang="en-US" dirty="0"/>
          </a:p>
        </p:txBody>
      </p:sp>
    </p:spTree>
    <p:extLst>
      <p:ext uri="{BB962C8B-B14F-4D97-AF65-F5344CB8AC3E}">
        <p14:creationId xmlns:p14="http://schemas.microsoft.com/office/powerpoint/2010/main" val="3053392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55B2E-06C9-4653-A681-114C47194355}"/>
              </a:ext>
            </a:extLst>
          </p:cNvPr>
          <p:cNvSpPr>
            <a:spLocks noGrp="1"/>
          </p:cNvSpPr>
          <p:nvPr>
            <p:ph type="title"/>
          </p:nvPr>
        </p:nvSpPr>
        <p:spPr/>
        <p:txBody>
          <a:bodyPr/>
          <a:lstStyle/>
          <a:p>
            <a:r>
              <a:rPr lang="en-US" b="1" dirty="0"/>
              <a:t>Resources and More Information</a:t>
            </a:r>
          </a:p>
        </p:txBody>
      </p:sp>
      <p:sp>
        <p:nvSpPr>
          <p:cNvPr id="3" name="Content Placeholder 2">
            <a:extLst>
              <a:ext uri="{FF2B5EF4-FFF2-40B4-BE49-F238E27FC236}">
                <a16:creationId xmlns:a16="http://schemas.microsoft.com/office/drawing/2014/main" id="{243D2319-B7EC-46F2-B5EC-716E81B01BD5}"/>
              </a:ext>
            </a:extLst>
          </p:cNvPr>
          <p:cNvSpPr>
            <a:spLocks noGrp="1"/>
          </p:cNvSpPr>
          <p:nvPr>
            <p:ph idx="1"/>
          </p:nvPr>
        </p:nvSpPr>
        <p:spPr>
          <a:xfrm>
            <a:off x="838200" y="1399430"/>
            <a:ext cx="10515600" cy="4777533"/>
          </a:xfrm>
        </p:spPr>
        <p:txBody>
          <a:bodyPr>
            <a:normAutofit lnSpcReduction="10000"/>
          </a:bodyPr>
          <a:lstStyle/>
          <a:p>
            <a:pPr marL="0" indent="0">
              <a:buNone/>
            </a:pPr>
            <a:r>
              <a:rPr lang="en-US" b="1" dirty="0"/>
              <a:t>Office of IE </a:t>
            </a:r>
            <a:r>
              <a:rPr lang="en-US" dirty="0"/>
              <a:t>: MMED 211 984-6432</a:t>
            </a:r>
            <a:r>
              <a:rPr lang="en-US" b="1" dirty="0"/>
              <a:t>                       </a:t>
            </a:r>
            <a:endParaRPr lang="en-US" dirty="0"/>
          </a:p>
          <a:p>
            <a:r>
              <a:rPr lang="en-US" dirty="0"/>
              <a:t>THECB information, LSCPA Core Curriculum, Rating Rubrics</a:t>
            </a:r>
          </a:p>
          <a:p>
            <a:pPr marL="0" indent="0">
              <a:buNone/>
            </a:pPr>
            <a:r>
              <a:rPr lang="en-US" b="1" dirty="0"/>
              <a:t>Office of IE Webpag</a:t>
            </a:r>
            <a:r>
              <a:rPr lang="en-US" dirty="0"/>
              <a:t>e &gt; Faculty Resources (documents and portals)</a:t>
            </a:r>
          </a:p>
          <a:p>
            <a:r>
              <a:rPr lang="en-US" b="1" dirty="0"/>
              <a:t>ACGM</a:t>
            </a:r>
            <a:r>
              <a:rPr lang="en-US" dirty="0"/>
              <a:t> (Academic Course Guide Manual) the THECB list of every approved  undergraduate academic course approved for The Core. (Includes course student learning outcomes)</a:t>
            </a:r>
          </a:p>
          <a:p>
            <a:r>
              <a:rPr lang="en-US" b="1" dirty="0"/>
              <a:t>WECM </a:t>
            </a:r>
            <a:r>
              <a:rPr lang="en-US" dirty="0"/>
              <a:t>(Workforce Education Course Manual) the THECB interactive portal for every approved technical course.</a:t>
            </a:r>
          </a:p>
          <a:p>
            <a:r>
              <a:rPr lang="en-US" b="1" dirty="0"/>
              <a:t>Assessment Workbooks </a:t>
            </a:r>
            <a:r>
              <a:rPr lang="en-US" dirty="0"/>
              <a:t>(Excel) for Academic and Technical submissions</a:t>
            </a:r>
          </a:p>
          <a:p>
            <a:r>
              <a:rPr lang="en-US" b="1" dirty="0"/>
              <a:t>Various THECB Resources</a:t>
            </a:r>
          </a:p>
        </p:txBody>
      </p:sp>
    </p:spTree>
    <p:extLst>
      <p:ext uri="{BB962C8B-B14F-4D97-AF65-F5344CB8AC3E}">
        <p14:creationId xmlns:p14="http://schemas.microsoft.com/office/powerpoint/2010/main" val="254595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D3A36-AD54-4CC3-A08E-9D4D870ADA13}"/>
              </a:ext>
            </a:extLst>
          </p:cNvPr>
          <p:cNvSpPr>
            <a:spLocks noGrp="1"/>
          </p:cNvSpPr>
          <p:nvPr>
            <p:ph type="title"/>
          </p:nvPr>
        </p:nvSpPr>
        <p:spPr/>
        <p:txBody>
          <a:bodyPr/>
          <a:lstStyle/>
          <a:p>
            <a:r>
              <a:rPr lang="en-US" b="1" dirty="0"/>
              <a:t>Useful Vocabulary</a:t>
            </a:r>
          </a:p>
        </p:txBody>
      </p:sp>
      <p:sp>
        <p:nvSpPr>
          <p:cNvPr id="3" name="Content Placeholder 2">
            <a:extLst>
              <a:ext uri="{FF2B5EF4-FFF2-40B4-BE49-F238E27FC236}">
                <a16:creationId xmlns:a16="http://schemas.microsoft.com/office/drawing/2014/main" id="{3039CC65-4637-4C73-B5F6-7A0423E6E7D0}"/>
              </a:ext>
            </a:extLst>
          </p:cNvPr>
          <p:cNvSpPr>
            <a:spLocks noGrp="1"/>
          </p:cNvSpPr>
          <p:nvPr>
            <p:ph idx="1"/>
          </p:nvPr>
        </p:nvSpPr>
        <p:spPr>
          <a:xfrm>
            <a:off x="318052" y="1825625"/>
            <a:ext cx="11591560" cy="4351338"/>
          </a:xfrm>
        </p:spPr>
        <p:txBody>
          <a:bodyPr>
            <a:normAutofit fontScale="85000" lnSpcReduction="20000"/>
          </a:bodyPr>
          <a:lstStyle/>
          <a:p>
            <a:r>
              <a:rPr lang="en-US" b="1" dirty="0"/>
              <a:t>Assessment: </a:t>
            </a:r>
            <a:r>
              <a:rPr lang="en-US" dirty="0"/>
              <a:t>the expansive process of analyzing the degree to which all educational courses (general education and technical/workforce), are accomplishing the measures of achievement established in all program student learning outcomes (PSLOs)</a:t>
            </a:r>
          </a:p>
          <a:p>
            <a:r>
              <a:rPr lang="en-US" b="1" u="sng" dirty="0"/>
              <a:t>Educational Programs</a:t>
            </a:r>
            <a:r>
              <a:rPr lang="en-US" dirty="0"/>
              <a:t>: As per the 2020 interpretation letter for SACSCOC Standard 8.2.a, Educational Programs are </a:t>
            </a:r>
            <a:r>
              <a:rPr lang="en-US" i="1" u="sng" dirty="0"/>
              <a:t>the institution’s different programs </a:t>
            </a:r>
            <a:r>
              <a:rPr lang="en-US" dirty="0"/>
              <a:t>provided under the Associate of Arts, Associate of Arts in Teaching and Associate of Applied Science/Certificate degrees. (transcripts, LSCPA website, LSCPA catalog)</a:t>
            </a:r>
          </a:p>
          <a:p>
            <a:r>
              <a:rPr lang="en-US" b="1" dirty="0"/>
              <a:t>THECB</a:t>
            </a:r>
            <a:r>
              <a:rPr lang="en-US" dirty="0"/>
              <a:t>: Texas Higher Education Coordinating Board, the authority of higher education in Texas</a:t>
            </a:r>
          </a:p>
          <a:p>
            <a:r>
              <a:rPr lang="en-US" b="1" dirty="0"/>
              <a:t>ACGM:</a:t>
            </a:r>
            <a:r>
              <a:rPr lang="en-US" dirty="0"/>
              <a:t> (Academic Course Guide Manual) list of all approved undergraduate academic courses (includes descriptions, course learning outcomes, and more)</a:t>
            </a:r>
          </a:p>
          <a:p>
            <a:r>
              <a:rPr lang="en-US" b="1" dirty="0"/>
              <a:t>WECM: </a:t>
            </a:r>
            <a:r>
              <a:rPr lang="en-US" dirty="0"/>
              <a:t>(Workforce Education Course Manual) portal for all approved technical courses (includes descriptions, course learning outcomes, and more)</a:t>
            </a:r>
          </a:p>
          <a:p>
            <a:endParaRPr lang="en-US" dirty="0"/>
          </a:p>
        </p:txBody>
      </p:sp>
    </p:spTree>
    <p:extLst>
      <p:ext uri="{BB962C8B-B14F-4D97-AF65-F5344CB8AC3E}">
        <p14:creationId xmlns:p14="http://schemas.microsoft.com/office/powerpoint/2010/main" val="362450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8F40F-6FEF-40A2-A0B0-AD33A5FA0B95}"/>
              </a:ext>
            </a:extLst>
          </p:cNvPr>
          <p:cNvSpPr>
            <a:spLocks noGrp="1"/>
          </p:cNvSpPr>
          <p:nvPr>
            <p:ph type="title"/>
          </p:nvPr>
        </p:nvSpPr>
        <p:spPr>
          <a:xfrm>
            <a:off x="838200" y="365125"/>
            <a:ext cx="10515600" cy="775053"/>
          </a:xfrm>
        </p:spPr>
        <p:txBody>
          <a:bodyPr>
            <a:noAutofit/>
          </a:bodyPr>
          <a:lstStyle/>
          <a:p>
            <a:r>
              <a:rPr lang="en-US" sz="5000" b="1" dirty="0"/>
              <a:t>Overview of Institutional Effectiveness</a:t>
            </a:r>
          </a:p>
        </p:txBody>
      </p:sp>
      <p:sp>
        <p:nvSpPr>
          <p:cNvPr id="3" name="Content Placeholder 2">
            <a:extLst>
              <a:ext uri="{FF2B5EF4-FFF2-40B4-BE49-F238E27FC236}">
                <a16:creationId xmlns:a16="http://schemas.microsoft.com/office/drawing/2014/main" id="{DB906563-618B-40BD-9A35-1432EA336DD6}"/>
              </a:ext>
            </a:extLst>
          </p:cNvPr>
          <p:cNvSpPr>
            <a:spLocks noGrp="1"/>
          </p:cNvSpPr>
          <p:nvPr>
            <p:ph idx="1"/>
          </p:nvPr>
        </p:nvSpPr>
        <p:spPr>
          <a:xfrm>
            <a:off x="838200" y="1246173"/>
            <a:ext cx="10515600" cy="4930790"/>
          </a:xfrm>
        </p:spPr>
        <p:txBody>
          <a:bodyPr>
            <a:normAutofit fontScale="92500" lnSpcReduction="20000"/>
          </a:bodyPr>
          <a:lstStyle/>
          <a:p>
            <a:r>
              <a:rPr lang="en-US" dirty="0"/>
              <a:t>At LSCPA, Institutional Effectiveness focuses on student achievement and methods to accomplish continuous institutional improvement. </a:t>
            </a:r>
          </a:p>
          <a:p>
            <a:r>
              <a:rPr lang="en-US" b="1" dirty="0"/>
              <a:t>The Strategic Plan</a:t>
            </a:r>
            <a:r>
              <a:rPr lang="en-US" dirty="0"/>
              <a:t>: Provides institutional guidance with the expansive Mission and Vision statements, basic goals (Access, Success, Excellence and Efficiency) and far-reaching objectives. </a:t>
            </a:r>
            <a:r>
              <a:rPr lang="en-US" b="1" dirty="0"/>
              <a:t>SACSCOC Standard 7.1</a:t>
            </a:r>
          </a:p>
          <a:p>
            <a:r>
              <a:rPr lang="en-US" b="1" dirty="0"/>
              <a:t>The IE Annual Unit Plans</a:t>
            </a:r>
            <a:r>
              <a:rPr lang="en-US" dirty="0"/>
              <a:t>: One implementation of the Strategic Plan that measures the degree to which administrative, education and student support offices and departments strive to seek continuous improvement in providing student support and services. </a:t>
            </a:r>
            <a:r>
              <a:rPr lang="en-US" b="1" dirty="0"/>
              <a:t>SACSCOC Standards 7.3, 8.2.c</a:t>
            </a:r>
          </a:p>
          <a:p>
            <a:r>
              <a:rPr lang="en-US" b="1" dirty="0"/>
              <a:t>Educational Program Assessment</a:t>
            </a:r>
            <a:r>
              <a:rPr lang="en-US" dirty="0"/>
              <a:t>: As per SACSCOC </a:t>
            </a:r>
            <a:r>
              <a:rPr lang="en-US" b="1" dirty="0"/>
              <a:t>Standard 8.2.a</a:t>
            </a:r>
            <a:r>
              <a:rPr lang="en-US" dirty="0"/>
              <a:t>, “the institution identifies expected outcomes, assesses the extent to which it achieves these outcomes, and provides evidence of seeking improvement based on analysis of the results in the Student Learning Outcomes for each of its educational programs.” At LSCPA, this addresses programs identified under the Associate of Arts, Associate of Arts in Teaching, and Associate of Applied Science/Certificate programs</a:t>
            </a:r>
          </a:p>
        </p:txBody>
      </p:sp>
    </p:spTree>
    <p:extLst>
      <p:ext uri="{BB962C8B-B14F-4D97-AF65-F5344CB8AC3E}">
        <p14:creationId xmlns:p14="http://schemas.microsoft.com/office/powerpoint/2010/main" val="1934419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8F40F-6FEF-40A2-A0B0-AD33A5FA0B95}"/>
              </a:ext>
            </a:extLst>
          </p:cNvPr>
          <p:cNvSpPr>
            <a:spLocks noGrp="1"/>
          </p:cNvSpPr>
          <p:nvPr>
            <p:ph type="title"/>
          </p:nvPr>
        </p:nvSpPr>
        <p:spPr>
          <a:xfrm>
            <a:off x="838200" y="365125"/>
            <a:ext cx="10515600" cy="775053"/>
          </a:xfrm>
        </p:spPr>
        <p:txBody>
          <a:bodyPr>
            <a:noAutofit/>
          </a:bodyPr>
          <a:lstStyle/>
          <a:p>
            <a:r>
              <a:rPr lang="en-US" sz="5000" b="1" dirty="0"/>
              <a:t>SACSCOC Overview of Assessment</a:t>
            </a:r>
          </a:p>
        </p:txBody>
      </p:sp>
      <p:sp>
        <p:nvSpPr>
          <p:cNvPr id="3" name="Content Placeholder 2">
            <a:extLst>
              <a:ext uri="{FF2B5EF4-FFF2-40B4-BE49-F238E27FC236}">
                <a16:creationId xmlns:a16="http://schemas.microsoft.com/office/drawing/2014/main" id="{DB906563-618B-40BD-9A35-1432EA336DD6}"/>
              </a:ext>
            </a:extLst>
          </p:cNvPr>
          <p:cNvSpPr>
            <a:spLocks noGrp="1"/>
          </p:cNvSpPr>
          <p:nvPr>
            <p:ph idx="1"/>
          </p:nvPr>
        </p:nvSpPr>
        <p:spPr>
          <a:xfrm>
            <a:off x="838200" y="1246173"/>
            <a:ext cx="10515600" cy="4930790"/>
          </a:xfrm>
        </p:spPr>
        <p:txBody>
          <a:bodyPr>
            <a:normAutofit fontScale="92500" lnSpcReduction="20000"/>
          </a:bodyPr>
          <a:lstStyle/>
          <a:p>
            <a:r>
              <a:rPr lang="en-US" b="1" dirty="0"/>
              <a:t>Educational Program assessment </a:t>
            </a:r>
            <a:r>
              <a:rPr lang="en-US" dirty="0"/>
              <a:t>is addressed in SACSCOC </a:t>
            </a:r>
            <a:r>
              <a:rPr lang="en-US" b="1" dirty="0"/>
              <a:t>Standard 8.2.a </a:t>
            </a:r>
            <a:r>
              <a:rPr lang="en-US" dirty="0"/>
              <a:t>: </a:t>
            </a:r>
          </a:p>
          <a:p>
            <a:pPr lvl="1"/>
            <a:r>
              <a:rPr lang="en-US" dirty="0"/>
              <a:t>“the institution identifies expected outcomes, </a:t>
            </a:r>
          </a:p>
          <a:p>
            <a:pPr lvl="1"/>
            <a:r>
              <a:rPr lang="en-US" dirty="0"/>
              <a:t>assesses the extent to which it achieves these outcomes, and </a:t>
            </a:r>
          </a:p>
          <a:p>
            <a:pPr lvl="1"/>
            <a:r>
              <a:rPr lang="en-US" dirty="0"/>
              <a:t>provides evidence of seeking improvement based on analysis of the results in the Student Learning Outcomes for </a:t>
            </a:r>
            <a:r>
              <a:rPr lang="en-US" b="1" u="sng" dirty="0"/>
              <a:t>each of its educational programs</a:t>
            </a:r>
            <a:r>
              <a:rPr lang="en-US" dirty="0"/>
              <a:t>.” </a:t>
            </a:r>
          </a:p>
          <a:p>
            <a:pPr marL="457200" lvl="1" indent="0">
              <a:buNone/>
            </a:pPr>
            <a:r>
              <a:rPr lang="en-US" dirty="0"/>
              <a:t>At LSCPA, these are the programs identified under the Associate of Arts, Associate of Arts in Teaching, and Associate of Applied Science/Certificate programs</a:t>
            </a:r>
          </a:p>
          <a:p>
            <a:r>
              <a:rPr lang="en-US" b="1" dirty="0"/>
              <a:t>General Education assessment </a:t>
            </a:r>
            <a:r>
              <a:rPr lang="en-US" dirty="0"/>
              <a:t>is addressed in </a:t>
            </a:r>
            <a:r>
              <a:rPr lang="en-US" b="1" dirty="0"/>
              <a:t>SACSCOC Standard 8.2.b</a:t>
            </a:r>
            <a:r>
              <a:rPr lang="en-US" dirty="0"/>
              <a:t>: </a:t>
            </a:r>
          </a:p>
          <a:p>
            <a:pPr lvl="1"/>
            <a:r>
              <a:rPr lang="en-US" dirty="0"/>
              <a:t>“the institution identifies expected outcomes, </a:t>
            </a:r>
          </a:p>
          <a:p>
            <a:pPr lvl="1"/>
            <a:r>
              <a:rPr lang="en-US" dirty="0"/>
              <a:t>assesses the extent to which it achieves these outcomes, and </a:t>
            </a:r>
          </a:p>
          <a:p>
            <a:pPr lvl="1"/>
            <a:r>
              <a:rPr lang="en-US" dirty="0"/>
              <a:t>provides evidence of seeking improvement based on analysis of the results in Student learning outcomes for collegiate-level </a:t>
            </a:r>
            <a:r>
              <a:rPr lang="en-US" b="1" u="sng" dirty="0"/>
              <a:t>general education </a:t>
            </a:r>
            <a:r>
              <a:rPr lang="en-US" dirty="0"/>
              <a:t>competencies of its undergraduate degree programs. “ </a:t>
            </a:r>
          </a:p>
          <a:p>
            <a:pPr marL="457200" lvl="1" indent="0">
              <a:buNone/>
            </a:pPr>
            <a:r>
              <a:rPr lang="en-US" dirty="0"/>
              <a:t>At LSCPA, the general education competencies are identified under the Associate of Arts in Academic Studies, which is the annual assessment of the LSCPA Core Curriculum. This assessment report is currently submitted as the THECB Core Curriculum Report as a separate submission of the SACSCOC reaffirmation report(s).</a:t>
            </a:r>
          </a:p>
        </p:txBody>
      </p:sp>
    </p:spTree>
    <p:extLst>
      <p:ext uri="{BB962C8B-B14F-4D97-AF65-F5344CB8AC3E}">
        <p14:creationId xmlns:p14="http://schemas.microsoft.com/office/powerpoint/2010/main" val="29848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7F358-2A65-45D0-9B30-ECC93CB9CB4A}"/>
              </a:ext>
            </a:extLst>
          </p:cNvPr>
          <p:cNvSpPr>
            <a:spLocks noGrp="1"/>
          </p:cNvSpPr>
          <p:nvPr>
            <p:ph type="title"/>
          </p:nvPr>
        </p:nvSpPr>
        <p:spPr/>
        <p:txBody>
          <a:bodyPr>
            <a:normAutofit/>
          </a:bodyPr>
          <a:lstStyle/>
          <a:p>
            <a:r>
              <a:rPr lang="en-US" sz="6000" b="1" dirty="0"/>
              <a:t>Educational Program Assessment</a:t>
            </a:r>
            <a:endParaRPr lang="en-US" sz="6000" dirty="0"/>
          </a:p>
        </p:txBody>
      </p:sp>
      <p:sp>
        <p:nvSpPr>
          <p:cNvPr id="3" name="Content Placeholder 2">
            <a:extLst>
              <a:ext uri="{FF2B5EF4-FFF2-40B4-BE49-F238E27FC236}">
                <a16:creationId xmlns:a16="http://schemas.microsoft.com/office/drawing/2014/main" id="{6E157DAE-A8B7-4F4E-A767-A4308BC4B709}"/>
              </a:ext>
            </a:extLst>
          </p:cNvPr>
          <p:cNvSpPr>
            <a:spLocks noGrp="1"/>
          </p:cNvSpPr>
          <p:nvPr>
            <p:ph idx="1"/>
          </p:nvPr>
        </p:nvSpPr>
        <p:spPr>
          <a:xfrm>
            <a:off x="522515" y="1436914"/>
            <a:ext cx="11173096" cy="4740049"/>
          </a:xfrm>
        </p:spPr>
        <p:txBody>
          <a:bodyPr>
            <a:normAutofit fontScale="85000" lnSpcReduction="20000"/>
          </a:bodyPr>
          <a:lstStyle/>
          <a:p>
            <a:pPr marL="0" indent="0">
              <a:buNone/>
            </a:pPr>
            <a:r>
              <a:rPr lang="en-US" sz="4700" b="1" dirty="0"/>
              <a:t>Purpose of Assessment?</a:t>
            </a:r>
            <a:endParaRPr lang="en-US" sz="4700" dirty="0"/>
          </a:p>
          <a:p>
            <a:r>
              <a:rPr lang="en-US" dirty="0"/>
              <a:t>As Linda Suskie writes in </a:t>
            </a:r>
            <a:r>
              <a:rPr lang="en-US" u="sng" dirty="0"/>
              <a:t>Assessing Student Learning</a:t>
            </a:r>
            <a:r>
              <a:rPr lang="en-US" dirty="0"/>
              <a:t>, “there are at least </a:t>
            </a:r>
            <a:r>
              <a:rPr lang="en-US" b="1" dirty="0"/>
              <a:t>three purposes </a:t>
            </a:r>
            <a:r>
              <a:rPr lang="en-US" dirty="0"/>
              <a:t>of assessment:  “</a:t>
            </a:r>
            <a:r>
              <a:rPr lang="en-US" b="1" dirty="0"/>
              <a:t>The fundamental purpose </a:t>
            </a:r>
            <a:r>
              <a:rPr lang="en-US" dirty="0"/>
              <a:t>is giving students the best possible education. Assessment accomplishes this by giving faculty and staff feedback on what is and isn’t working and insight into changes that might help students learn and succeed even more effectively.</a:t>
            </a:r>
          </a:p>
          <a:p>
            <a:r>
              <a:rPr lang="en-US" dirty="0"/>
              <a:t>“</a:t>
            </a:r>
            <a:r>
              <a:rPr lang="en-US" b="1" dirty="0"/>
              <a:t>The second purpose </a:t>
            </a:r>
            <a:r>
              <a:rPr lang="en-US" dirty="0"/>
              <a:t>of assessment is stewardship. All colleges run on other people’s money, including tuition and fees paid by students and their families, government funds paid by taxpayers, and scholarships paid by donors. Stewardship includes using good-quality evidence of student learning to help inform decisions on how those resources are spent, including how everyone spends their time. </a:t>
            </a:r>
          </a:p>
          <a:p>
            <a:r>
              <a:rPr lang="en-US" dirty="0"/>
              <a:t>“</a:t>
            </a:r>
            <a:r>
              <a:rPr lang="en-US" b="1" dirty="0"/>
              <a:t>The third purpose </a:t>
            </a:r>
            <a:r>
              <a:rPr lang="en-US" dirty="0"/>
              <a:t>of assessment is accountability: assuring your stakeholders of the effectiveness of your college, program, service, or initiative. </a:t>
            </a:r>
          </a:p>
          <a:p>
            <a:r>
              <a:rPr lang="en-US" dirty="0"/>
              <a:t>AND…other </a:t>
            </a:r>
            <a:r>
              <a:rPr lang="en-US" b="1" dirty="0"/>
              <a:t>requirements </a:t>
            </a:r>
            <a:r>
              <a:rPr lang="en-US" dirty="0"/>
              <a:t>(THECB) &amp; the </a:t>
            </a:r>
            <a:r>
              <a:rPr lang="en-US" b="1" dirty="0"/>
              <a:t>Accreditation Principles </a:t>
            </a:r>
            <a:r>
              <a:rPr lang="en-US" dirty="0"/>
              <a:t>(SACSCOC)</a:t>
            </a:r>
          </a:p>
          <a:p>
            <a:endParaRPr lang="en-US" dirty="0"/>
          </a:p>
          <a:p>
            <a:endParaRPr lang="en-US" dirty="0"/>
          </a:p>
        </p:txBody>
      </p:sp>
    </p:spTree>
    <p:extLst>
      <p:ext uri="{BB962C8B-B14F-4D97-AF65-F5344CB8AC3E}">
        <p14:creationId xmlns:p14="http://schemas.microsoft.com/office/powerpoint/2010/main" val="3577906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D67B0-F133-46A2-BAD3-4D57A70F2411}"/>
              </a:ext>
            </a:extLst>
          </p:cNvPr>
          <p:cNvSpPr>
            <a:spLocks noGrp="1"/>
          </p:cNvSpPr>
          <p:nvPr>
            <p:ph type="title"/>
          </p:nvPr>
        </p:nvSpPr>
        <p:spPr/>
        <p:txBody>
          <a:bodyPr>
            <a:normAutofit/>
          </a:bodyPr>
          <a:lstStyle/>
          <a:p>
            <a:r>
              <a:rPr lang="en-US" sz="6000" b="1" dirty="0"/>
              <a:t>Educational Program Assessment</a:t>
            </a:r>
          </a:p>
        </p:txBody>
      </p:sp>
      <p:sp>
        <p:nvSpPr>
          <p:cNvPr id="3" name="Content Placeholder 2">
            <a:extLst>
              <a:ext uri="{FF2B5EF4-FFF2-40B4-BE49-F238E27FC236}">
                <a16:creationId xmlns:a16="http://schemas.microsoft.com/office/drawing/2014/main" id="{BDBEA3DA-DA35-49E9-884A-15AEF8A1DEAF}"/>
              </a:ext>
            </a:extLst>
          </p:cNvPr>
          <p:cNvSpPr>
            <a:spLocks noGrp="1"/>
          </p:cNvSpPr>
          <p:nvPr>
            <p:ph idx="1"/>
          </p:nvPr>
        </p:nvSpPr>
        <p:spPr>
          <a:xfrm>
            <a:off x="339635" y="1410789"/>
            <a:ext cx="11312434" cy="4766174"/>
          </a:xfrm>
        </p:spPr>
        <p:txBody>
          <a:bodyPr>
            <a:normAutofit fontScale="85000" lnSpcReduction="10000"/>
          </a:bodyPr>
          <a:lstStyle/>
          <a:p>
            <a:pPr>
              <a:lnSpc>
                <a:spcPct val="110000"/>
              </a:lnSpc>
            </a:pPr>
            <a:r>
              <a:rPr lang="en-US" sz="2600" b="1" dirty="0"/>
              <a:t>The Core Curriculum </a:t>
            </a:r>
            <a:r>
              <a:rPr lang="en-US" sz="2600" dirty="0"/>
              <a:t>is the collection of academic courses that are approved by the Texas Higher Education Coordinating Board (THECB) to form LSCPA’s Core Curriculum. As per THECB, when completed, the LSCPA Core is transferable to any Texas public higher education institution.</a:t>
            </a:r>
          </a:p>
          <a:p>
            <a:pPr>
              <a:lnSpc>
                <a:spcPct val="110000"/>
              </a:lnSpc>
            </a:pPr>
            <a:r>
              <a:rPr lang="en-US" sz="2600" b="1" dirty="0"/>
              <a:t>General Education (GenEd) courses </a:t>
            </a:r>
            <a:r>
              <a:rPr lang="en-US" sz="2600" dirty="0"/>
              <a:t>are academic courses that are not currently part of the core curriculum, but are the electives that complete the various associate of arts degrees (i.e., academic studies, business administration, criminal justice, drama, kinesiology, music, studio art, and others). These contributions involve every department on the LSCPA campus</a:t>
            </a:r>
            <a:r>
              <a:rPr lang="en-US" sz="3500" dirty="0"/>
              <a:t>.</a:t>
            </a:r>
          </a:p>
          <a:p>
            <a:pPr>
              <a:lnSpc>
                <a:spcPct val="110000"/>
              </a:lnSpc>
            </a:pPr>
            <a:r>
              <a:rPr lang="en-US" sz="2600" b="1" dirty="0"/>
              <a:t>Technical Courses </a:t>
            </a:r>
            <a:r>
              <a:rPr lang="en-US" sz="2600" dirty="0"/>
              <a:t>are the program-specific courses that form the Associate of Applied Sciences and Certificates (level I &amp; II, ATC) in each Technical Department (AH, B &amp; IT, CMVPA),  </a:t>
            </a:r>
            <a:r>
              <a:rPr lang="en-US" dirty="0"/>
              <a:t>designed to provide students with the knowledge and skills necessary for immediate employment in business and industry.</a:t>
            </a:r>
            <a:endParaRPr lang="en-US" sz="2600" dirty="0"/>
          </a:p>
          <a:p>
            <a:pPr marL="0" indent="0">
              <a:buNone/>
            </a:pPr>
            <a:endParaRPr lang="en-US" dirty="0"/>
          </a:p>
        </p:txBody>
      </p:sp>
    </p:spTree>
    <p:extLst>
      <p:ext uri="{BB962C8B-B14F-4D97-AF65-F5344CB8AC3E}">
        <p14:creationId xmlns:p14="http://schemas.microsoft.com/office/powerpoint/2010/main" val="621528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7B7A8-876C-48DB-95AC-AD49ED3ABCE1}"/>
              </a:ext>
            </a:extLst>
          </p:cNvPr>
          <p:cNvSpPr>
            <a:spLocks noGrp="1"/>
          </p:cNvSpPr>
          <p:nvPr>
            <p:ph type="title"/>
          </p:nvPr>
        </p:nvSpPr>
        <p:spPr/>
        <p:txBody>
          <a:bodyPr>
            <a:normAutofit/>
          </a:bodyPr>
          <a:lstStyle/>
          <a:p>
            <a:r>
              <a:rPr lang="en-US" sz="6000" b="1" dirty="0"/>
              <a:t>Educational Program Assessment</a:t>
            </a:r>
          </a:p>
        </p:txBody>
      </p:sp>
      <p:sp>
        <p:nvSpPr>
          <p:cNvPr id="3" name="Content Placeholder 2">
            <a:extLst>
              <a:ext uri="{FF2B5EF4-FFF2-40B4-BE49-F238E27FC236}">
                <a16:creationId xmlns:a16="http://schemas.microsoft.com/office/drawing/2014/main" id="{428D2C13-D080-40D6-A059-C2E550DC886A}"/>
              </a:ext>
            </a:extLst>
          </p:cNvPr>
          <p:cNvSpPr>
            <a:spLocks noGrp="1"/>
          </p:cNvSpPr>
          <p:nvPr>
            <p:ph idx="1"/>
          </p:nvPr>
        </p:nvSpPr>
        <p:spPr>
          <a:xfrm>
            <a:off x="838200" y="1341120"/>
            <a:ext cx="10927080" cy="4835843"/>
          </a:xfrm>
        </p:spPr>
        <p:txBody>
          <a:bodyPr>
            <a:normAutofit fontScale="62500" lnSpcReduction="20000"/>
          </a:bodyPr>
          <a:lstStyle/>
          <a:p>
            <a:pPr marL="0" indent="0">
              <a:buNone/>
            </a:pPr>
            <a:endParaRPr lang="en-US" sz="4000" b="1" dirty="0"/>
          </a:p>
          <a:p>
            <a:pPr marL="0" indent="0">
              <a:buNone/>
            </a:pPr>
            <a:r>
              <a:rPr lang="en-US" sz="4000" b="1" dirty="0"/>
              <a:t>Program Student Learning Outcomes </a:t>
            </a:r>
          </a:p>
          <a:p>
            <a:r>
              <a:rPr lang="en-US" sz="4000" dirty="0"/>
              <a:t>Some of the Associate of Arts programs use the Core Objectives , and </a:t>
            </a:r>
          </a:p>
          <a:p>
            <a:r>
              <a:rPr lang="en-US" sz="4000" dirty="0"/>
              <a:t>Other Associate of Arts and Associate of Arts-Teaching programs have institutionally developed program specific learning outcomes</a:t>
            </a:r>
          </a:p>
          <a:p>
            <a:r>
              <a:rPr lang="en-US" sz="4000" dirty="0"/>
              <a:t>All of the Associate of Applied Science/Certificate educational programs use institutionally developed program-specific learning outcomes</a:t>
            </a:r>
          </a:p>
          <a:p>
            <a:pPr marL="0" indent="0">
              <a:buNone/>
            </a:pPr>
            <a:endParaRPr lang="en-US" sz="4000" b="1" dirty="0"/>
          </a:p>
          <a:p>
            <a:pPr marL="0" indent="0">
              <a:buNone/>
            </a:pPr>
            <a:r>
              <a:rPr lang="en-US" sz="4000" b="1" dirty="0"/>
              <a:t>Course Student Learning Outcomes (</a:t>
            </a:r>
            <a:r>
              <a:rPr lang="en-US" sz="4000" dirty="0"/>
              <a:t>not a focus of LSCPA assessment</a:t>
            </a:r>
            <a:r>
              <a:rPr lang="en-US" sz="4000" b="1" dirty="0"/>
              <a:t>)</a:t>
            </a:r>
          </a:p>
          <a:p>
            <a:r>
              <a:rPr lang="en-US" sz="4000" dirty="0"/>
              <a:t>Academic educational disciplines use the THECB ACGM course learning outcomes</a:t>
            </a:r>
          </a:p>
          <a:p>
            <a:r>
              <a:rPr lang="en-US" sz="4000" dirty="0"/>
              <a:t>Technical education programs use the THECB WECM course learning outcomes</a:t>
            </a:r>
          </a:p>
          <a:p>
            <a:endParaRPr lang="en-US" dirty="0"/>
          </a:p>
        </p:txBody>
      </p:sp>
    </p:spTree>
    <p:extLst>
      <p:ext uri="{BB962C8B-B14F-4D97-AF65-F5344CB8AC3E}">
        <p14:creationId xmlns:p14="http://schemas.microsoft.com/office/powerpoint/2010/main" val="1067501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40000"/>
                <a:lumOff val="60000"/>
              </a:schemeClr>
            </a:gs>
            <a:gs pos="30000">
              <a:schemeClr val="accent1">
                <a:lumMod val="45000"/>
                <a:lumOff val="55000"/>
              </a:schemeClr>
            </a:gs>
            <a:gs pos="53000">
              <a:schemeClr val="accent1">
                <a:lumMod val="45000"/>
                <a:lumOff val="55000"/>
              </a:schemeClr>
            </a:gs>
            <a:gs pos="61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C69164A-D410-4555-A256-C24764EC1F8E}"/>
              </a:ext>
            </a:extLst>
          </p:cNvPr>
          <p:cNvSpPr txBox="1"/>
          <p:nvPr/>
        </p:nvSpPr>
        <p:spPr>
          <a:xfrm>
            <a:off x="736968" y="565110"/>
            <a:ext cx="5842736" cy="5847755"/>
          </a:xfrm>
          <a:prstGeom prst="rect">
            <a:avLst/>
          </a:prstGeom>
          <a:noFill/>
        </p:spPr>
        <p:txBody>
          <a:bodyPr wrap="square" rtlCol="0">
            <a:spAutoFit/>
          </a:bodyPr>
          <a:lstStyle/>
          <a:p>
            <a:pPr marL="342900" indent="-342900">
              <a:buFont typeface="Arial" panose="020B0604020202020204" pitchFamily="34" charset="0"/>
              <a:buChar char="•"/>
            </a:pPr>
            <a:r>
              <a:rPr lang="en-US" sz="2200" b="1" dirty="0"/>
              <a:t>For the Associate of Arts and the Associate of Arts-Teaching, all courses come from the Academic Course Guide Manual (ACGM):</a:t>
            </a:r>
          </a:p>
          <a:p>
            <a:pPr marL="800100" lvl="1" indent="-342900">
              <a:buFont typeface="Arial" panose="020B0604020202020204" pitchFamily="34" charset="0"/>
              <a:buChar char="•"/>
            </a:pPr>
            <a:r>
              <a:rPr lang="en-US" sz="2200" b="1" dirty="0"/>
              <a:t>The Academic Course Guide Manual is the THECB directory for all academic courses authorized to be taught with full state support and funding.</a:t>
            </a:r>
          </a:p>
          <a:p>
            <a:pPr marL="1257300" lvl="2" indent="-342900">
              <a:buFont typeface="Arial" panose="020B0604020202020204" pitchFamily="34" charset="0"/>
              <a:buChar char="•"/>
            </a:pPr>
            <a:r>
              <a:rPr lang="en-US" sz="2200" b="1" dirty="0"/>
              <a:t>Courses from each foundation area are selected from the ACGM to form the Core Curriculum.</a:t>
            </a:r>
          </a:p>
          <a:p>
            <a:pPr marL="1257300" lvl="2" indent="-342900">
              <a:buFont typeface="Arial" panose="020B0604020202020204" pitchFamily="34" charset="0"/>
              <a:buChar char="•"/>
            </a:pPr>
            <a:r>
              <a:rPr lang="en-US" sz="2200" b="1" dirty="0"/>
              <a:t>Other courses are used as General Education electives in specific program degrees</a:t>
            </a:r>
          </a:p>
          <a:p>
            <a:endParaRPr lang="en-US" sz="2200" b="1" dirty="0"/>
          </a:p>
          <a:p>
            <a:endParaRPr lang="en-US" sz="2200" b="1" dirty="0"/>
          </a:p>
          <a:p>
            <a:endParaRPr lang="en-US" sz="2200" b="1" dirty="0"/>
          </a:p>
          <a:p>
            <a:endParaRPr lang="en-US" sz="2200" b="1" dirty="0"/>
          </a:p>
        </p:txBody>
      </p:sp>
      <p:graphicFrame>
        <p:nvGraphicFramePr>
          <p:cNvPr id="4" name="Diagram 3">
            <a:extLst>
              <a:ext uri="{FF2B5EF4-FFF2-40B4-BE49-F238E27FC236}">
                <a16:creationId xmlns:a16="http://schemas.microsoft.com/office/drawing/2014/main" id="{CABA047B-EAAE-4B11-A9B3-15DC0AE311EB}"/>
              </a:ext>
            </a:extLst>
          </p:cNvPr>
          <p:cNvGraphicFramePr/>
          <p:nvPr>
            <p:extLst>
              <p:ext uri="{D42A27DB-BD31-4B8C-83A1-F6EECF244321}">
                <p14:modId xmlns:p14="http://schemas.microsoft.com/office/powerpoint/2010/main" val="3944417798"/>
              </p:ext>
            </p:extLst>
          </p:nvPr>
        </p:nvGraphicFramePr>
        <p:xfrm>
          <a:off x="6096000" y="623088"/>
          <a:ext cx="5791200" cy="5462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2923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1C4AAF32D5100409AD611E399BD88E8" ma:contentTypeVersion="14" ma:contentTypeDescription="Create a new document." ma:contentTypeScope="" ma:versionID="f822abe081b120d33dbac68c4614dfa7">
  <xsd:schema xmlns:xsd="http://www.w3.org/2001/XMLSchema" xmlns:xs="http://www.w3.org/2001/XMLSchema" xmlns:p="http://schemas.microsoft.com/office/2006/metadata/properties" xmlns:ns3="8d6a14b3-3e50-4bac-907b-cfe24efcd0dc" xmlns:ns4="53014c1e-f4af-4874-97a5-fc950e248bba" targetNamespace="http://schemas.microsoft.com/office/2006/metadata/properties" ma:root="true" ma:fieldsID="a123eacc78ff9b34a501c6c026a02ac1" ns3:_="" ns4:_="">
    <xsd:import namespace="8d6a14b3-3e50-4bac-907b-cfe24efcd0dc"/>
    <xsd:import namespace="53014c1e-f4af-4874-97a5-fc950e248bb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6a14b3-3e50-4bac-907b-cfe24efcd0d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014c1e-f4af-4874-97a5-fc950e248bb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A6D961-BB5B-46A3-95F1-3D1BADDAA11B}">
  <ds:schemaRefs>
    <ds:schemaRef ds:uri="http://schemas.microsoft.com/sharepoint/v3/contenttype/forms"/>
  </ds:schemaRefs>
</ds:datastoreItem>
</file>

<file path=customXml/itemProps2.xml><?xml version="1.0" encoding="utf-8"?>
<ds:datastoreItem xmlns:ds="http://schemas.openxmlformats.org/officeDocument/2006/customXml" ds:itemID="{D5789AB7-1B45-4324-9DEA-B8A6B828DD03}">
  <ds:schemaRefs>
    <ds:schemaRef ds:uri="http://purl.org/dc/elements/1.1/"/>
    <ds:schemaRef ds:uri="53014c1e-f4af-4874-97a5-fc950e248bba"/>
    <ds:schemaRef ds:uri="http://purl.org/dc/dcmityp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8d6a14b3-3e50-4bac-907b-cfe24efcd0dc"/>
    <ds:schemaRef ds:uri="http://www.w3.org/XML/1998/namespace"/>
    <ds:schemaRef ds:uri="http://purl.org/dc/terms/"/>
  </ds:schemaRefs>
</ds:datastoreItem>
</file>

<file path=customXml/itemProps3.xml><?xml version="1.0" encoding="utf-8"?>
<ds:datastoreItem xmlns:ds="http://schemas.openxmlformats.org/officeDocument/2006/customXml" ds:itemID="{BF53911E-EC57-4462-82EF-E4DB808230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6a14b3-3e50-4bac-907b-cfe24efcd0dc"/>
    <ds:schemaRef ds:uri="53014c1e-f4af-4874-97a5-fc950e248b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3484</TotalTime>
  <Words>2860</Words>
  <Application>Microsoft Office PowerPoint</Application>
  <PresentationFormat>Widescreen</PresentationFormat>
  <Paragraphs>190</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Educational Program Assessment</vt:lpstr>
      <vt:lpstr>Educational Program Assessment</vt:lpstr>
      <vt:lpstr>Useful Vocabulary</vt:lpstr>
      <vt:lpstr>Overview of Institutional Effectiveness</vt:lpstr>
      <vt:lpstr>SACSCOC Overview of Assessment</vt:lpstr>
      <vt:lpstr>Educational Program Assessment</vt:lpstr>
      <vt:lpstr>Educational Program Assessment</vt:lpstr>
      <vt:lpstr>Educational Program Assessment</vt:lpstr>
      <vt:lpstr>PowerPoint Presentation</vt:lpstr>
      <vt:lpstr>PowerPoint Presentation</vt:lpstr>
      <vt:lpstr>PowerPoint Presentation</vt:lpstr>
      <vt:lpstr>PowerPoint Presentation</vt:lpstr>
      <vt:lpstr>Associate of Applied Science and Certificates</vt:lpstr>
      <vt:lpstr>Educational Program Assessment</vt:lpstr>
      <vt:lpstr>Planning  </vt:lpstr>
      <vt:lpstr>Educational Program Assessment</vt:lpstr>
      <vt:lpstr>Assessment Assignments  </vt:lpstr>
      <vt:lpstr>Results</vt:lpstr>
      <vt:lpstr>Sample of IE Assessment Report with Results for General Education: The standardized template is the 5-column model: PSLO’s, Assessment Method, Benchmarks, Results ( by PSLO, by method, by type of student), and standard Use-of-Results narrative.(completed Use of Results in next slide)</vt:lpstr>
      <vt:lpstr>Use of Results</vt:lpstr>
      <vt:lpstr>Sample of Use of Results (action plan statement that addresses the related PSLO that describes what activity/assignment will be implement in efforts to produce and demonstrate continuous improvement)</vt:lpstr>
      <vt:lpstr>FAQ’s of Educational Program Assessment</vt:lpstr>
      <vt:lpstr>FAQ’s of Educational Program Assessment</vt:lpstr>
      <vt:lpstr>Resources and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Assessment</dc:title>
  <dc:creator>Knowles, James M.</dc:creator>
  <cp:lastModifiedBy>Knowles, James M.</cp:lastModifiedBy>
  <cp:revision>39</cp:revision>
  <dcterms:created xsi:type="dcterms:W3CDTF">2022-08-12T16:49:37Z</dcterms:created>
  <dcterms:modified xsi:type="dcterms:W3CDTF">2023-06-27T13:32:14Z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0x01010011C4AAF32D5100409AD611E399BD88E8</vt:lpwstr>
  </property>
</Properties>
</file>