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66" r:id="rId7"/>
    <p:sldId id="259" r:id="rId8"/>
    <p:sldId id="265" r:id="rId9"/>
    <p:sldId id="263" r:id="rId10"/>
    <p:sldId id="262" r:id="rId11"/>
    <p:sldId id="261" r:id="rId12"/>
    <p:sldId id="25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58" d="100"/>
          <a:sy n="158" d="100"/>
        </p:scale>
        <p:origin x="112"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owles, James M." userId="458a053b-6fbb-495f-9b75-038ceab40c1e" providerId="ADAL" clId="{81BCC6B0-0E89-4863-92FF-494E8E0808AF}"/>
    <pc:docChg chg="undo custSel addSld delSld modSld sldOrd">
      <pc:chgData name="Knowles, James M." userId="458a053b-6fbb-495f-9b75-038ceab40c1e" providerId="ADAL" clId="{81BCC6B0-0E89-4863-92FF-494E8E0808AF}" dt="2022-10-28T14:26:35.206" v="5757" actId="20577"/>
      <pc:docMkLst>
        <pc:docMk/>
      </pc:docMkLst>
      <pc:sldChg chg="modSp">
        <pc:chgData name="Knowles, James M." userId="458a053b-6fbb-495f-9b75-038ceab40c1e" providerId="ADAL" clId="{81BCC6B0-0E89-4863-92FF-494E8E0808AF}" dt="2022-10-28T14:26:35.206" v="5757" actId="20577"/>
        <pc:sldMkLst>
          <pc:docMk/>
          <pc:sldMk cId="2494154476" sldId="256"/>
        </pc:sldMkLst>
        <pc:spChg chg="mod">
          <ac:chgData name="Knowles, James M." userId="458a053b-6fbb-495f-9b75-038ceab40c1e" providerId="ADAL" clId="{81BCC6B0-0E89-4863-92FF-494E8E0808AF}" dt="2022-10-28T14:17:38.052" v="5164" actId="20577"/>
          <ac:spMkLst>
            <pc:docMk/>
            <pc:sldMk cId="2494154476" sldId="256"/>
            <ac:spMk id="2" creationId="{717B9211-B480-4308-8F33-91A774E84766}"/>
          </ac:spMkLst>
        </pc:spChg>
        <pc:spChg chg="mod">
          <ac:chgData name="Knowles, James M." userId="458a053b-6fbb-495f-9b75-038ceab40c1e" providerId="ADAL" clId="{81BCC6B0-0E89-4863-92FF-494E8E0808AF}" dt="2022-10-28T14:26:35.206" v="5757" actId="20577"/>
          <ac:spMkLst>
            <pc:docMk/>
            <pc:sldMk cId="2494154476" sldId="256"/>
            <ac:spMk id="3" creationId="{A3DA171C-DFE7-43C8-9975-CFEEC28E6748}"/>
          </ac:spMkLst>
        </pc:spChg>
      </pc:sldChg>
      <pc:sldChg chg="modSp del ord">
        <pc:chgData name="Knowles, James M." userId="458a053b-6fbb-495f-9b75-038ceab40c1e" providerId="ADAL" clId="{81BCC6B0-0E89-4863-92FF-494E8E0808AF}" dt="2022-10-28T13:47:28.952" v="3789" actId="2696"/>
        <pc:sldMkLst>
          <pc:docMk/>
          <pc:sldMk cId="3834635123" sldId="257"/>
        </pc:sldMkLst>
        <pc:spChg chg="mod">
          <ac:chgData name="Knowles, James M." userId="458a053b-6fbb-495f-9b75-038ceab40c1e" providerId="ADAL" clId="{81BCC6B0-0E89-4863-92FF-494E8E0808AF}" dt="2022-10-25T15:15:30.037" v="3478" actId="20577"/>
          <ac:spMkLst>
            <pc:docMk/>
            <pc:sldMk cId="3834635123" sldId="257"/>
            <ac:spMk id="2" creationId="{6F116971-42CD-4D38-A360-A8CC5300FC6C}"/>
          </ac:spMkLst>
        </pc:spChg>
        <pc:spChg chg="mod">
          <ac:chgData name="Knowles, James M." userId="458a053b-6fbb-495f-9b75-038ceab40c1e" providerId="ADAL" clId="{81BCC6B0-0E89-4863-92FF-494E8E0808AF}" dt="2022-10-25T17:47:15.566" v="3511" actId="20577"/>
          <ac:spMkLst>
            <pc:docMk/>
            <pc:sldMk cId="3834635123" sldId="257"/>
            <ac:spMk id="3" creationId="{0766113D-62A9-4AC1-8DB1-914CEF6CFFDE}"/>
          </ac:spMkLst>
        </pc:spChg>
      </pc:sldChg>
      <pc:sldChg chg="modSp">
        <pc:chgData name="Knowles, James M." userId="458a053b-6fbb-495f-9b75-038ceab40c1e" providerId="ADAL" clId="{81BCC6B0-0E89-4863-92FF-494E8E0808AF}" dt="2022-10-28T14:17:00.495" v="5151" actId="20577"/>
        <pc:sldMkLst>
          <pc:docMk/>
          <pc:sldMk cId="838944006" sldId="258"/>
        </pc:sldMkLst>
        <pc:spChg chg="mod">
          <ac:chgData name="Knowles, James M." userId="458a053b-6fbb-495f-9b75-038ceab40c1e" providerId="ADAL" clId="{81BCC6B0-0E89-4863-92FF-494E8E0808AF}" dt="2022-10-25T15:15:15.216" v="3468" actId="20577"/>
          <ac:spMkLst>
            <pc:docMk/>
            <pc:sldMk cId="838944006" sldId="258"/>
            <ac:spMk id="2" creationId="{6F116971-42CD-4D38-A360-A8CC5300FC6C}"/>
          </ac:spMkLst>
        </pc:spChg>
        <pc:spChg chg="mod">
          <ac:chgData name="Knowles, James M." userId="458a053b-6fbb-495f-9b75-038ceab40c1e" providerId="ADAL" clId="{81BCC6B0-0E89-4863-92FF-494E8E0808AF}" dt="2022-10-28T14:17:00.495" v="5151" actId="20577"/>
          <ac:spMkLst>
            <pc:docMk/>
            <pc:sldMk cId="838944006" sldId="258"/>
            <ac:spMk id="3" creationId="{0766113D-62A9-4AC1-8DB1-914CEF6CFFDE}"/>
          </ac:spMkLst>
        </pc:spChg>
      </pc:sldChg>
      <pc:sldChg chg="addSp delSp modSp add ord">
        <pc:chgData name="Knowles, James M." userId="458a053b-6fbb-495f-9b75-038ceab40c1e" providerId="ADAL" clId="{81BCC6B0-0E89-4863-92FF-494E8E0808AF}" dt="2022-10-28T14:18:51.168" v="5167" actId="14100"/>
        <pc:sldMkLst>
          <pc:docMk/>
          <pc:sldMk cId="424812859" sldId="259"/>
        </pc:sldMkLst>
        <pc:spChg chg="mod">
          <ac:chgData name="Knowles, James M." userId="458a053b-6fbb-495f-9b75-038ceab40c1e" providerId="ADAL" clId="{81BCC6B0-0E89-4863-92FF-494E8E0808AF}" dt="2022-10-28T13:48:56.051" v="3847" actId="20577"/>
          <ac:spMkLst>
            <pc:docMk/>
            <pc:sldMk cId="424812859" sldId="259"/>
            <ac:spMk id="2" creationId="{6F116971-42CD-4D38-A360-A8CC5300FC6C}"/>
          </ac:spMkLst>
        </pc:spChg>
        <pc:spChg chg="del mod">
          <ac:chgData name="Knowles, James M." userId="458a053b-6fbb-495f-9b75-038ceab40c1e" providerId="ADAL" clId="{81BCC6B0-0E89-4863-92FF-494E8E0808AF}" dt="2022-10-25T14:11:50.181" v="333"/>
          <ac:spMkLst>
            <pc:docMk/>
            <pc:sldMk cId="424812859" sldId="259"/>
            <ac:spMk id="3" creationId="{0766113D-62A9-4AC1-8DB1-914CEF6CFFDE}"/>
          </ac:spMkLst>
        </pc:spChg>
        <pc:graphicFrameChg chg="add mod modGraphic">
          <ac:chgData name="Knowles, James M." userId="458a053b-6fbb-495f-9b75-038ceab40c1e" providerId="ADAL" clId="{81BCC6B0-0E89-4863-92FF-494E8E0808AF}" dt="2022-10-28T14:18:51.168" v="5167" actId="14100"/>
          <ac:graphicFrameMkLst>
            <pc:docMk/>
            <pc:sldMk cId="424812859" sldId="259"/>
            <ac:graphicFrameMk id="4" creationId="{002898DA-A66B-424C-9576-57B74A10C309}"/>
          </ac:graphicFrameMkLst>
        </pc:graphicFrameChg>
      </pc:sldChg>
      <pc:sldChg chg="modSp add ord">
        <pc:chgData name="Knowles, James M." userId="458a053b-6fbb-495f-9b75-038ceab40c1e" providerId="ADAL" clId="{81BCC6B0-0E89-4863-92FF-494E8E0808AF}" dt="2022-10-28T14:09:59.293" v="4965" actId="20577"/>
        <pc:sldMkLst>
          <pc:docMk/>
          <pc:sldMk cId="3819174883" sldId="260"/>
        </pc:sldMkLst>
        <pc:spChg chg="mod">
          <ac:chgData name="Knowles, James M." userId="458a053b-6fbb-495f-9b75-038ceab40c1e" providerId="ADAL" clId="{81BCC6B0-0E89-4863-92FF-494E8E0808AF}" dt="2022-10-25T14:53:59.742" v="2202" actId="255"/>
          <ac:spMkLst>
            <pc:docMk/>
            <pc:sldMk cId="3819174883" sldId="260"/>
            <ac:spMk id="2" creationId="{6F116971-42CD-4D38-A360-A8CC5300FC6C}"/>
          </ac:spMkLst>
        </pc:spChg>
        <pc:spChg chg="mod">
          <ac:chgData name="Knowles, James M." userId="458a053b-6fbb-495f-9b75-038ceab40c1e" providerId="ADAL" clId="{81BCC6B0-0E89-4863-92FF-494E8E0808AF}" dt="2022-10-28T14:09:59.293" v="4965" actId="20577"/>
          <ac:spMkLst>
            <pc:docMk/>
            <pc:sldMk cId="3819174883" sldId="260"/>
            <ac:spMk id="3" creationId="{0766113D-62A9-4AC1-8DB1-914CEF6CFFDE}"/>
          </ac:spMkLst>
        </pc:spChg>
      </pc:sldChg>
      <pc:sldChg chg="modSp add ord">
        <pc:chgData name="Knowles, James M." userId="458a053b-6fbb-495f-9b75-038ceab40c1e" providerId="ADAL" clId="{81BCC6B0-0E89-4863-92FF-494E8E0808AF}" dt="2022-10-28T13:47:04.305" v="3788" actId="113"/>
        <pc:sldMkLst>
          <pc:docMk/>
          <pc:sldMk cId="487888619" sldId="261"/>
        </pc:sldMkLst>
        <pc:spChg chg="mod">
          <ac:chgData name="Knowles, James M." userId="458a053b-6fbb-495f-9b75-038ceab40c1e" providerId="ADAL" clId="{81BCC6B0-0E89-4863-92FF-494E8E0808AF}" dt="2022-10-25T15:15:40.967" v="3488" actId="6549"/>
          <ac:spMkLst>
            <pc:docMk/>
            <pc:sldMk cId="487888619" sldId="261"/>
            <ac:spMk id="2" creationId="{6F116971-42CD-4D38-A360-A8CC5300FC6C}"/>
          </ac:spMkLst>
        </pc:spChg>
        <pc:spChg chg="mod">
          <ac:chgData name="Knowles, James M." userId="458a053b-6fbb-495f-9b75-038ceab40c1e" providerId="ADAL" clId="{81BCC6B0-0E89-4863-92FF-494E8E0808AF}" dt="2022-10-28T13:47:04.305" v="3788" actId="113"/>
          <ac:spMkLst>
            <pc:docMk/>
            <pc:sldMk cId="487888619" sldId="261"/>
            <ac:spMk id="3" creationId="{0766113D-62A9-4AC1-8DB1-914CEF6CFFDE}"/>
          </ac:spMkLst>
        </pc:spChg>
      </pc:sldChg>
      <pc:sldChg chg="modSp add">
        <pc:chgData name="Knowles, James M." userId="458a053b-6fbb-495f-9b75-038ceab40c1e" providerId="ADAL" clId="{81BCC6B0-0E89-4863-92FF-494E8E0808AF}" dt="2022-10-28T13:45:42.535" v="3659" actId="20577"/>
        <pc:sldMkLst>
          <pc:docMk/>
          <pc:sldMk cId="4150696042" sldId="262"/>
        </pc:sldMkLst>
        <pc:spChg chg="mod">
          <ac:chgData name="Knowles, James M." userId="458a053b-6fbb-495f-9b75-038ceab40c1e" providerId="ADAL" clId="{81BCC6B0-0E89-4863-92FF-494E8E0808AF}" dt="2022-10-28T13:45:42.535" v="3659" actId="20577"/>
          <ac:spMkLst>
            <pc:docMk/>
            <pc:sldMk cId="4150696042" sldId="262"/>
            <ac:spMk id="3" creationId="{0766113D-62A9-4AC1-8DB1-914CEF6CFFDE}"/>
          </ac:spMkLst>
        </pc:spChg>
      </pc:sldChg>
      <pc:sldChg chg="addSp delSp modSp add ord">
        <pc:chgData name="Knowles, James M." userId="458a053b-6fbb-495f-9b75-038ceab40c1e" providerId="ADAL" clId="{81BCC6B0-0E89-4863-92FF-494E8E0808AF}" dt="2022-10-28T14:19:44.127" v="5172" actId="27636"/>
        <pc:sldMkLst>
          <pc:docMk/>
          <pc:sldMk cId="3916570591" sldId="263"/>
        </pc:sldMkLst>
        <pc:spChg chg="mod">
          <ac:chgData name="Knowles, James M." userId="458a053b-6fbb-495f-9b75-038ceab40c1e" providerId="ADAL" clId="{81BCC6B0-0E89-4863-92FF-494E8E0808AF}" dt="2022-10-28T14:11:13.774" v="4972" actId="20577"/>
          <ac:spMkLst>
            <pc:docMk/>
            <pc:sldMk cId="3916570591" sldId="263"/>
            <ac:spMk id="2" creationId="{6F116971-42CD-4D38-A360-A8CC5300FC6C}"/>
          </ac:spMkLst>
        </pc:spChg>
        <pc:spChg chg="add mod">
          <ac:chgData name="Knowles, James M." userId="458a053b-6fbb-495f-9b75-038ceab40c1e" providerId="ADAL" clId="{81BCC6B0-0E89-4863-92FF-494E8E0808AF}" dt="2022-10-28T14:19:44.127" v="5172" actId="27636"/>
          <ac:spMkLst>
            <pc:docMk/>
            <pc:sldMk cId="3916570591" sldId="263"/>
            <ac:spMk id="5" creationId="{5EDCC14F-C67D-4B0A-B6FB-38C41FD9B733}"/>
          </ac:spMkLst>
        </pc:spChg>
        <pc:graphicFrameChg chg="del">
          <ac:chgData name="Knowles, James M." userId="458a053b-6fbb-495f-9b75-038ceab40c1e" providerId="ADAL" clId="{81BCC6B0-0E89-4863-92FF-494E8E0808AF}" dt="2022-10-25T15:01:34.121" v="2662" actId="478"/>
          <ac:graphicFrameMkLst>
            <pc:docMk/>
            <pc:sldMk cId="3916570591" sldId="263"/>
            <ac:graphicFrameMk id="4" creationId="{002898DA-A66B-424C-9576-57B74A10C309}"/>
          </ac:graphicFrameMkLst>
        </pc:graphicFrameChg>
      </pc:sldChg>
      <pc:sldChg chg="modSp add del">
        <pc:chgData name="Knowles, James M." userId="458a053b-6fbb-495f-9b75-038ceab40c1e" providerId="ADAL" clId="{81BCC6B0-0E89-4863-92FF-494E8E0808AF}" dt="2022-10-28T14:15:55.133" v="5148" actId="2696"/>
        <pc:sldMkLst>
          <pc:docMk/>
          <pc:sldMk cId="2459850892" sldId="264"/>
        </pc:sldMkLst>
        <pc:spChg chg="mod">
          <ac:chgData name="Knowles, James M." userId="458a053b-6fbb-495f-9b75-038ceab40c1e" providerId="ADAL" clId="{81BCC6B0-0E89-4863-92FF-494E8E0808AF}" dt="2022-10-25T17:49:06.753" v="3540" actId="20577"/>
          <ac:spMkLst>
            <pc:docMk/>
            <pc:sldMk cId="2459850892" sldId="264"/>
            <ac:spMk id="2" creationId="{6F116971-42CD-4D38-A360-A8CC5300FC6C}"/>
          </ac:spMkLst>
        </pc:spChg>
        <pc:spChg chg="mod">
          <ac:chgData name="Knowles, James M." userId="458a053b-6fbb-495f-9b75-038ceab40c1e" providerId="ADAL" clId="{81BCC6B0-0E89-4863-92FF-494E8E0808AF}" dt="2022-10-25T17:50:45.930" v="3554" actId="20577"/>
          <ac:spMkLst>
            <pc:docMk/>
            <pc:sldMk cId="2459850892" sldId="264"/>
            <ac:spMk id="3" creationId="{0766113D-62A9-4AC1-8DB1-914CEF6CFFDE}"/>
          </ac:spMkLst>
        </pc:spChg>
      </pc:sldChg>
      <pc:sldChg chg="addSp delSp modSp add">
        <pc:chgData name="Knowles, James M." userId="458a053b-6fbb-495f-9b75-038ceab40c1e" providerId="ADAL" clId="{81BCC6B0-0E89-4863-92FF-494E8E0808AF}" dt="2022-10-28T14:10:41.500" v="4969" actId="113"/>
        <pc:sldMkLst>
          <pc:docMk/>
          <pc:sldMk cId="1743439269" sldId="265"/>
        </pc:sldMkLst>
        <pc:spChg chg="mod">
          <ac:chgData name="Knowles, James M." userId="458a053b-6fbb-495f-9b75-038ceab40c1e" providerId="ADAL" clId="{81BCC6B0-0E89-4863-92FF-494E8E0808AF}" dt="2022-10-28T13:52:39.571" v="4152" actId="20577"/>
          <ac:spMkLst>
            <pc:docMk/>
            <pc:sldMk cId="1743439269" sldId="265"/>
            <ac:spMk id="2" creationId="{6F116971-42CD-4D38-A360-A8CC5300FC6C}"/>
          </ac:spMkLst>
        </pc:spChg>
        <pc:spChg chg="add mod">
          <ac:chgData name="Knowles, James M." userId="458a053b-6fbb-495f-9b75-038ceab40c1e" providerId="ADAL" clId="{81BCC6B0-0E89-4863-92FF-494E8E0808AF}" dt="2022-10-28T14:10:41.500" v="4969" actId="113"/>
          <ac:spMkLst>
            <pc:docMk/>
            <pc:sldMk cId="1743439269" sldId="265"/>
            <ac:spMk id="5" creationId="{C98907A1-1B80-4CB0-B8F7-329C611E29A3}"/>
          </ac:spMkLst>
        </pc:spChg>
        <pc:graphicFrameChg chg="del">
          <ac:chgData name="Knowles, James M." userId="458a053b-6fbb-495f-9b75-038ceab40c1e" providerId="ADAL" clId="{81BCC6B0-0E89-4863-92FF-494E8E0808AF}" dt="2022-10-28T13:49:58.996" v="3904" actId="478"/>
          <ac:graphicFrameMkLst>
            <pc:docMk/>
            <pc:sldMk cId="1743439269" sldId="265"/>
            <ac:graphicFrameMk id="4" creationId="{002898DA-A66B-424C-9576-57B74A10C309}"/>
          </ac:graphicFrameMkLst>
        </pc:graphicFrameChg>
      </pc:sldChg>
      <pc:sldChg chg="modSp add ord">
        <pc:chgData name="Knowles, James M." userId="458a053b-6fbb-495f-9b75-038ceab40c1e" providerId="ADAL" clId="{81BCC6B0-0E89-4863-92FF-494E8E0808AF}" dt="2022-10-28T14:18:12.267" v="5165"/>
        <pc:sldMkLst>
          <pc:docMk/>
          <pc:sldMk cId="1933847511" sldId="266"/>
        </pc:sldMkLst>
        <pc:spChg chg="mod">
          <ac:chgData name="Knowles, James M." userId="458a053b-6fbb-495f-9b75-038ceab40c1e" providerId="ADAL" clId="{81BCC6B0-0E89-4863-92FF-494E8E0808AF}" dt="2022-10-28T14:10:28.418" v="4967" actId="20577"/>
          <ac:spMkLst>
            <pc:docMk/>
            <pc:sldMk cId="1933847511" sldId="266"/>
            <ac:spMk id="3" creationId="{0766113D-62A9-4AC1-8DB1-914CEF6CFFDE}"/>
          </ac:spMkLst>
        </pc:spChg>
      </pc:sldChg>
      <pc:sldChg chg="modSp add del">
        <pc:chgData name="Knowles, James M." userId="458a053b-6fbb-495f-9b75-038ceab40c1e" providerId="ADAL" clId="{81BCC6B0-0E89-4863-92FF-494E8E0808AF}" dt="2022-10-28T14:12:30.988" v="5063" actId="2696"/>
        <pc:sldMkLst>
          <pc:docMk/>
          <pc:sldMk cId="207011028" sldId="267"/>
        </pc:sldMkLst>
        <pc:spChg chg="mod">
          <ac:chgData name="Knowles, James M." userId="458a053b-6fbb-495f-9b75-038ceab40c1e" providerId="ADAL" clId="{81BCC6B0-0E89-4863-92FF-494E8E0808AF}" dt="2022-10-28T14:00:28.246" v="4458" actId="20577"/>
          <ac:spMkLst>
            <pc:docMk/>
            <pc:sldMk cId="207011028" sldId="267"/>
            <ac:spMk id="2" creationId="{6F116971-42CD-4D38-A360-A8CC5300FC6C}"/>
          </ac:spMkLst>
        </pc:spChg>
        <pc:spChg chg="mod">
          <ac:chgData name="Knowles, James M." userId="458a053b-6fbb-495f-9b75-038ceab40c1e" providerId="ADAL" clId="{81BCC6B0-0E89-4863-92FF-494E8E0808AF}" dt="2022-10-28T14:11:00.221" v="4971" actId="113"/>
          <ac:spMkLst>
            <pc:docMk/>
            <pc:sldMk cId="207011028" sldId="267"/>
            <ac:spMk id="5" creationId="{C98907A1-1B80-4CB0-B8F7-329C611E29A3}"/>
          </ac:spMkLst>
        </pc:spChg>
      </pc:sldChg>
      <pc:sldChg chg="modSp add">
        <pc:chgData name="Knowles, James M." userId="458a053b-6fbb-495f-9b75-038ceab40c1e" providerId="ADAL" clId="{81BCC6B0-0E89-4863-92FF-494E8E0808AF}" dt="2022-10-28T14:25:48.287" v="5754" actId="113"/>
        <pc:sldMkLst>
          <pc:docMk/>
          <pc:sldMk cId="1369746924" sldId="267"/>
        </pc:sldMkLst>
        <pc:spChg chg="mod">
          <ac:chgData name="Knowles, James M." userId="458a053b-6fbb-495f-9b75-038ceab40c1e" providerId="ADAL" clId="{81BCC6B0-0E89-4863-92FF-494E8E0808AF}" dt="2022-10-28T14:25:48.287" v="5754" actId="113"/>
          <ac:spMkLst>
            <pc:docMk/>
            <pc:sldMk cId="1369746924" sldId="267"/>
            <ac:spMk id="2" creationId="{6F116971-42CD-4D38-A360-A8CC5300FC6C}"/>
          </ac:spMkLst>
        </pc:spChg>
        <pc:spChg chg="mod">
          <ac:chgData name="Knowles, James M." userId="458a053b-6fbb-495f-9b75-038ceab40c1e" providerId="ADAL" clId="{81BCC6B0-0E89-4863-92FF-494E8E0808AF}" dt="2022-10-28T14:25:24.566" v="5751" actId="20577"/>
          <ac:spMkLst>
            <pc:docMk/>
            <pc:sldMk cId="1369746924" sldId="267"/>
            <ac:spMk id="3" creationId="{0766113D-62A9-4AC1-8DB1-914CEF6CFFDE}"/>
          </ac:spMkLst>
        </pc:spChg>
      </pc:sldChg>
    </pc:docChg>
  </pc:docChgLst>
  <pc:docChgLst>
    <pc:chgData name="Knowles, James M." userId="458a053b-6fbb-495f-9b75-038ceab40c1e" providerId="ADAL" clId="{8591C988-FCEB-4D09-9F12-4D9C95A9E231}"/>
    <pc:docChg chg="custSel addSld modSld">
      <pc:chgData name="Knowles, James M." userId="458a053b-6fbb-495f-9b75-038ceab40c1e" providerId="ADAL" clId="{8591C988-FCEB-4D09-9F12-4D9C95A9E231}" dt="2022-10-25T02:12:37.268" v="269" actId="20577"/>
      <pc:docMkLst>
        <pc:docMk/>
      </pc:docMkLst>
      <pc:sldChg chg="modSp add">
        <pc:chgData name="Knowles, James M." userId="458a053b-6fbb-495f-9b75-038ceab40c1e" providerId="ADAL" clId="{8591C988-FCEB-4D09-9F12-4D9C95A9E231}" dt="2022-10-25T02:12:37.268" v="269" actId="20577"/>
        <pc:sldMkLst>
          <pc:docMk/>
          <pc:sldMk cId="838944006" sldId="258"/>
        </pc:sldMkLst>
        <pc:spChg chg="mod">
          <ac:chgData name="Knowles, James M." userId="458a053b-6fbb-495f-9b75-038ceab40c1e" providerId="ADAL" clId="{8591C988-FCEB-4D09-9F12-4D9C95A9E231}" dt="2022-10-25T02:12:37.268" v="269" actId="20577"/>
          <ac:spMkLst>
            <pc:docMk/>
            <pc:sldMk cId="838944006" sldId="258"/>
            <ac:spMk id="3" creationId="{0766113D-62A9-4AC1-8DB1-914CEF6CFFDE}"/>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1E9BA0-B1F3-4B97-8746-12EE78649E63}" type="datetimeFigureOut">
              <a:rPr lang="en-US" smtClean="0"/>
              <a:t>10/28/2022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D388BB7-EEB0-4304-8425-E2677016551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06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1E9BA0-B1F3-4B97-8746-12EE78649E63}"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88BB7-EEB0-4304-8425-E26770165511}" type="slidenum">
              <a:rPr lang="en-US" smtClean="0"/>
              <a:t>‹#›</a:t>
            </a:fld>
            <a:endParaRPr lang="en-US"/>
          </a:p>
        </p:txBody>
      </p:sp>
    </p:spTree>
    <p:extLst>
      <p:ext uri="{BB962C8B-B14F-4D97-AF65-F5344CB8AC3E}">
        <p14:creationId xmlns:p14="http://schemas.microsoft.com/office/powerpoint/2010/main" val="200266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1E9BA0-B1F3-4B97-8746-12EE78649E63}"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88BB7-EEB0-4304-8425-E2677016551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395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1E9BA0-B1F3-4B97-8746-12EE78649E63}"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88BB7-EEB0-4304-8425-E2677016551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572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1E9BA0-B1F3-4B97-8746-12EE78649E63}"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88BB7-EEB0-4304-8425-E26770165511}" type="slidenum">
              <a:rPr lang="en-US" smtClean="0"/>
              <a:t>‹#›</a:t>
            </a:fld>
            <a:endParaRPr lang="en-US"/>
          </a:p>
        </p:txBody>
      </p:sp>
    </p:spTree>
    <p:extLst>
      <p:ext uri="{BB962C8B-B14F-4D97-AF65-F5344CB8AC3E}">
        <p14:creationId xmlns:p14="http://schemas.microsoft.com/office/powerpoint/2010/main" val="988904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1E9BA0-B1F3-4B97-8746-12EE78649E63}"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88BB7-EEB0-4304-8425-E2677016551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987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1E9BA0-B1F3-4B97-8746-12EE78649E63}"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88BB7-EEB0-4304-8425-E2677016551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58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E9BA0-B1F3-4B97-8746-12EE78649E63}"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88BB7-EEB0-4304-8425-E2677016551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579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E9BA0-B1F3-4B97-8746-12EE78649E63}"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88BB7-EEB0-4304-8425-E2677016551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770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E9BA0-B1F3-4B97-8746-12EE78649E63}"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88BB7-EEB0-4304-8425-E26770165511}" type="slidenum">
              <a:rPr lang="en-US" smtClean="0"/>
              <a:t>‹#›</a:t>
            </a:fld>
            <a:endParaRPr lang="en-US"/>
          </a:p>
        </p:txBody>
      </p:sp>
    </p:spTree>
    <p:extLst>
      <p:ext uri="{BB962C8B-B14F-4D97-AF65-F5344CB8AC3E}">
        <p14:creationId xmlns:p14="http://schemas.microsoft.com/office/powerpoint/2010/main" val="341963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1E9BA0-B1F3-4B97-8746-12EE78649E63}"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88BB7-EEB0-4304-8425-E2677016551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17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1E9BA0-B1F3-4B97-8746-12EE78649E63}"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88BB7-EEB0-4304-8425-E26770165511}" type="slidenum">
              <a:rPr lang="en-US" smtClean="0"/>
              <a:t>‹#›</a:t>
            </a:fld>
            <a:endParaRPr lang="en-US"/>
          </a:p>
        </p:txBody>
      </p:sp>
    </p:spTree>
    <p:extLst>
      <p:ext uri="{BB962C8B-B14F-4D97-AF65-F5344CB8AC3E}">
        <p14:creationId xmlns:p14="http://schemas.microsoft.com/office/powerpoint/2010/main" val="336027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1E9BA0-B1F3-4B97-8746-12EE78649E63}"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88BB7-EEB0-4304-8425-E2677016551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7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1E9BA0-B1F3-4B97-8746-12EE78649E63}"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88BB7-EEB0-4304-8425-E2677016551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98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E9BA0-B1F3-4B97-8746-12EE78649E63}"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88BB7-EEB0-4304-8425-E26770165511}" type="slidenum">
              <a:rPr lang="en-US" smtClean="0"/>
              <a:t>‹#›</a:t>
            </a:fld>
            <a:endParaRPr lang="en-US"/>
          </a:p>
        </p:txBody>
      </p:sp>
    </p:spTree>
    <p:extLst>
      <p:ext uri="{BB962C8B-B14F-4D97-AF65-F5344CB8AC3E}">
        <p14:creationId xmlns:p14="http://schemas.microsoft.com/office/powerpoint/2010/main" val="423949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1E9BA0-B1F3-4B97-8746-12EE78649E63}"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88BB7-EEB0-4304-8425-E2677016551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15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1E9BA0-B1F3-4B97-8746-12EE78649E63}"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88BB7-EEB0-4304-8425-E26770165511}" type="slidenum">
              <a:rPr lang="en-US" smtClean="0"/>
              <a:t>‹#›</a:t>
            </a:fld>
            <a:endParaRPr lang="en-US"/>
          </a:p>
        </p:txBody>
      </p:sp>
    </p:spTree>
    <p:extLst>
      <p:ext uri="{BB962C8B-B14F-4D97-AF65-F5344CB8AC3E}">
        <p14:creationId xmlns:p14="http://schemas.microsoft.com/office/powerpoint/2010/main" val="246345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1E9BA0-B1F3-4B97-8746-12EE78649E63}" type="datetimeFigureOut">
              <a:rPr lang="en-US" smtClean="0"/>
              <a:t>10/28/2022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388BB7-EEB0-4304-8425-E26770165511}" type="slidenum">
              <a:rPr lang="en-US" smtClean="0"/>
              <a:t>‹#›</a:t>
            </a:fld>
            <a:endParaRPr lang="en-US"/>
          </a:p>
        </p:txBody>
      </p:sp>
    </p:spTree>
    <p:extLst>
      <p:ext uri="{BB962C8B-B14F-4D97-AF65-F5344CB8AC3E}">
        <p14:creationId xmlns:p14="http://schemas.microsoft.com/office/powerpoint/2010/main" val="4057866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9211-B480-4308-8F33-91A774E84766}"/>
              </a:ext>
            </a:extLst>
          </p:cNvPr>
          <p:cNvSpPr>
            <a:spLocks noGrp="1"/>
          </p:cNvSpPr>
          <p:nvPr>
            <p:ph type="ctrTitle"/>
          </p:nvPr>
        </p:nvSpPr>
        <p:spPr>
          <a:xfrm>
            <a:off x="2692398" y="1591137"/>
            <a:ext cx="6815669" cy="1795527"/>
          </a:xfrm>
        </p:spPr>
        <p:txBody>
          <a:bodyPr>
            <a:normAutofit fontScale="90000"/>
          </a:bodyPr>
          <a:lstStyle/>
          <a:p>
            <a:br>
              <a:rPr lang="en-US" dirty="0"/>
            </a:br>
            <a:br>
              <a:rPr lang="en-US" dirty="0"/>
            </a:br>
            <a:br>
              <a:rPr lang="en-US" dirty="0"/>
            </a:br>
            <a:r>
              <a:rPr lang="en-US" dirty="0"/>
              <a:t>                                                </a:t>
            </a:r>
            <a:br>
              <a:rPr lang="en-US" dirty="0"/>
            </a:br>
            <a:br>
              <a:rPr lang="en-US" dirty="0"/>
            </a:br>
            <a:r>
              <a:rPr lang="en-US" b="1" dirty="0"/>
              <a:t>How to </a:t>
            </a:r>
            <a:r>
              <a:rPr lang="en-US" sz="4700" b="1" dirty="0"/>
              <a:t>Complete the Assessment </a:t>
            </a:r>
            <a:br>
              <a:rPr lang="en-US" sz="4700" b="1" dirty="0"/>
            </a:br>
            <a:r>
              <a:rPr lang="en-US" sz="4700" b="1" dirty="0"/>
              <a:t>Submission Forms</a:t>
            </a:r>
          </a:p>
        </p:txBody>
      </p:sp>
      <p:sp>
        <p:nvSpPr>
          <p:cNvPr id="3" name="Subtitle 2">
            <a:extLst>
              <a:ext uri="{FF2B5EF4-FFF2-40B4-BE49-F238E27FC236}">
                <a16:creationId xmlns:a16="http://schemas.microsoft.com/office/drawing/2014/main" id="{A3DA171C-DFE7-43C8-9975-CFEEC28E6748}"/>
              </a:ext>
            </a:extLst>
          </p:cNvPr>
          <p:cNvSpPr>
            <a:spLocks noGrp="1"/>
          </p:cNvSpPr>
          <p:nvPr>
            <p:ph type="subTitle" idx="1"/>
          </p:nvPr>
        </p:nvSpPr>
        <p:spPr/>
        <p:txBody>
          <a:bodyPr/>
          <a:lstStyle/>
          <a:p>
            <a:r>
              <a:rPr lang="en-US" b="1" dirty="0"/>
              <a:t>Office of Institutional Effectiveness</a:t>
            </a:r>
          </a:p>
          <a:p>
            <a:r>
              <a:rPr lang="en-US" b="1" dirty="0"/>
              <a:t>Oct 2022</a:t>
            </a:r>
          </a:p>
        </p:txBody>
      </p:sp>
    </p:spTree>
    <p:extLst>
      <p:ext uri="{BB962C8B-B14F-4D97-AF65-F5344CB8AC3E}">
        <p14:creationId xmlns:p14="http://schemas.microsoft.com/office/powerpoint/2010/main" val="2494154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6971-42CD-4D38-A360-A8CC5300FC6C}"/>
              </a:ext>
            </a:extLst>
          </p:cNvPr>
          <p:cNvSpPr>
            <a:spLocks noGrp="1"/>
          </p:cNvSpPr>
          <p:nvPr>
            <p:ph type="title"/>
          </p:nvPr>
        </p:nvSpPr>
        <p:spPr/>
        <p:txBody>
          <a:bodyPr>
            <a:normAutofit fontScale="90000"/>
          </a:bodyPr>
          <a:lstStyle/>
          <a:p>
            <a:r>
              <a:rPr lang="en-US" b="1" dirty="0"/>
              <a:t>Educational Programs: </a:t>
            </a:r>
            <a:br>
              <a:rPr lang="en-US" b="1" dirty="0"/>
            </a:br>
            <a:r>
              <a:rPr lang="en-US" b="1" dirty="0"/>
              <a:t>Assessment Submissions</a:t>
            </a:r>
          </a:p>
        </p:txBody>
      </p:sp>
      <p:sp>
        <p:nvSpPr>
          <p:cNvPr id="3" name="Content Placeholder 2">
            <a:extLst>
              <a:ext uri="{FF2B5EF4-FFF2-40B4-BE49-F238E27FC236}">
                <a16:creationId xmlns:a16="http://schemas.microsoft.com/office/drawing/2014/main" id="{0766113D-62A9-4AC1-8DB1-914CEF6CFFDE}"/>
              </a:ext>
            </a:extLst>
          </p:cNvPr>
          <p:cNvSpPr>
            <a:spLocks noGrp="1"/>
          </p:cNvSpPr>
          <p:nvPr>
            <p:ph idx="1"/>
          </p:nvPr>
        </p:nvSpPr>
        <p:spPr/>
        <p:txBody>
          <a:bodyPr>
            <a:normAutofit fontScale="92500"/>
          </a:bodyPr>
          <a:lstStyle/>
          <a:p>
            <a:r>
              <a:rPr lang="en-US" b="1" dirty="0"/>
              <a:t>Academic Assessment Submission Forms for Fall 2022 and Spring 2023: </a:t>
            </a:r>
            <a:r>
              <a:rPr lang="en-US" dirty="0"/>
              <a:t>All General Education/Core Assessment Submission Forms are posted to </a:t>
            </a:r>
            <a:r>
              <a:rPr lang="en-US" dirty="0" err="1"/>
              <a:t>BlackBoard</a:t>
            </a:r>
            <a:r>
              <a:rPr lang="en-US" dirty="0"/>
              <a:t>. Under Academic Assessment&gt;Tasks to Complete&gt;Fall 2022 Submission Form and Uploads for Academic Assessment.</a:t>
            </a:r>
          </a:p>
          <a:p>
            <a:r>
              <a:rPr lang="en-US" b="1" dirty="0"/>
              <a:t>Technical Assessment Submission Fall 2022- Spring 2023: </a:t>
            </a:r>
            <a:r>
              <a:rPr lang="en-US" dirty="0"/>
              <a:t>At this time, all Technical Submission Forms for Fall 2022 will be submitted to your Department Chair. The submission to </a:t>
            </a:r>
            <a:r>
              <a:rPr lang="en-US" dirty="0" err="1"/>
              <a:t>BlackBoard</a:t>
            </a:r>
            <a:r>
              <a:rPr lang="en-US" dirty="0"/>
              <a:t> process for Technical programs is in development, and to be implemented when completed.(Oct 2022)</a:t>
            </a:r>
          </a:p>
        </p:txBody>
      </p:sp>
    </p:spTree>
    <p:extLst>
      <p:ext uri="{BB962C8B-B14F-4D97-AF65-F5344CB8AC3E}">
        <p14:creationId xmlns:p14="http://schemas.microsoft.com/office/powerpoint/2010/main" val="136974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6971-42CD-4D38-A360-A8CC5300FC6C}"/>
              </a:ext>
            </a:extLst>
          </p:cNvPr>
          <p:cNvSpPr>
            <a:spLocks noGrp="1"/>
          </p:cNvSpPr>
          <p:nvPr>
            <p:ph type="title"/>
          </p:nvPr>
        </p:nvSpPr>
        <p:spPr/>
        <p:txBody>
          <a:bodyPr>
            <a:normAutofit/>
          </a:bodyPr>
          <a:lstStyle/>
          <a:p>
            <a:r>
              <a:rPr lang="en-US" sz="3000" b="1" dirty="0"/>
              <a:t>Educational Programs: Assessment Submission Forms</a:t>
            </a:r>
          </a:p>
        </p:txBody>
      </p:sp>
      <p:sp>
        <p:nvSpPr>
          <p:cNvPr id="3" name="Content Placeholder 2">
            <a:extLst>
              <a:ext uri="{FF2B5EF4-FFF2-40B4-BE49-F238E27FC236}">
                <a16:creationId xmlns:a16="http://schemas.microsoft.com/office/drawing/2014/main" id="{0766113D-62A9-4AC1-8DB1-914CEF6CFFDE}"/>
              </a:ext>
            </a:extLst>
          </p:cNvPr>
          <p:cNvSpPr>
            <a:spLocks noGrp="1"/>
          </p:cNvSpPr>
          <p:nvPr>
            <p:ph idx="1"/>
          </p:nvPr>
        </p:nvSpPr>
        <p:spPr/>
        <p:txBody>
          <a:bodyPr>
            <a:normAutofit fontScale="55000" lnSpcReduction="20000"/>
          </a:bodyPr>
          <a:lstStyle/>
          <a:p>
            <a:pPr marL="0" indent="0">
              <a:buNone/>
            </a:pPr>
            <a:r>
              <a:rPr lang="en-US" b="1" dirty="0"/>
              <a:t>A primary component </a:t>
            </a:r>
            <a:r>
              <a:rPr lang="en-US" dirty="0"/>
              <a:t>of our assessment process is the collection of artifacts and the related assessment form. This short presentation will detail which assessment form to use, Academic or Technical. It also describes which items have the drop-down list, which items are fill in the blank, and other details. You will notice a new box on the Academic Assessment Submission form, the Campus Site drop-down list. </a:t>
            </a:r>
          </a:p>
          <a:p>
            <a:r>
              <a:rPr lang="en-US" b="1" dirty="0"/>
              <a:t>Assessment Submission forms </a:t>
            </a:r>
            <a:r>
              <a:rPr lang="en-US" dirty="0"/>
              <a:t>are revised each year, and only the current submission forms should be submitted. Each faculty member should submit one workbook: post the different delivery styles , student types, and/or campus sites on separate worksheets</a:t>
            </a:r>
          </a:p>
          <a:p>
            <a:r>
              <a:rPr lang="en-US" b="1" dirty="0"/>
              <a:t>Two types of Assessment Submission forms are provided</a:t>
            </a:r>
            <a:r>
              <a:rPr lang="en-US" dirty="0"/>
              <a:t>: The Academic Assessment Submission form, and the Technical Assessment Submission form.</a:t>
            </a:r>
          </a:p>
          <a:p>
            <a:r>
              <a:rPr lang="en-US" b="1" dirty="0"/>
              <a:t>The type of course you are teaching and assessing </a:t>
            </a:r>
            <a:r>
              <a:rPr lang="en-US" dirty="0"/>
              <a:t>determines which submission form to use, </a:t>
            </a:r>
            <a:r>
              <a:rPr lang="en-US" sz="2600" i="1" u="sng" dirty="0"/>
              <a:t>not always the department you work for</a:t>
            </a:r>
            <a:r>
              <a:rPr lang="en-US" dirty="0"/>
              <a:t>. </a:t>
            </a:r>
          </a:p>
          <a:p>
            <a:pPr lvl="1"/>
            <a:r>
              <a:rPr lang="en-US" b="1" dirty="0"/>
              <a:t>GEDS department: </a:t>
            </a:r>
            <a:r>
              <a:rPr lang="en-US" dirty="0"/>
              <a:t>faculty</a:t>
            </a:r>
            <a:r>
              <a:rPr lang="en-US" b="1" dirty="0"/>
              <a:t> </a:t>
            </a:r>
            <a:r>
              <a:rPr lang="en-US" dirty="0"/>
              <a:t>generally</a:t>
            </a:r>
            <a:r>
              <a:rPr lang="en-US" b="1" dirty="0"/>
              <a:t> </a:t>
            </a:r>
            <a:r>
              <a:rPr lang="en-US" dirty="0"/>
              <a:t>teach General Education/Core courses, and always use the Academic Assessment Submission form. </a:t>
            </a:r>
          </a:p>
          <a:p>
            <a:pPr lvl="1"/>
            <a:r>
              <a:rPr lang="en-US" b="1" dirty="0"/>
              <a:t>Commercial Music, Visual and Performing Arts department: While Drama and Arts are CMVPA, </a:t>
            </a:r>
            <a:r>
              <a:rPr lang="en-US" dirty="0"/>
              <a:t>their courses are in the General Education/Core bundle, and faculty members should use the Academic Assessment Submission form.</a:t>
            </a:r>
          </a:p>
          <a:p>
            <a:pPr lvl="1"/>
            <a:r>
              <a:rPr lang="en-US" b="1" dirty="0"/>
              <a:t>If a faculty member teaches both General Education/Core and Technical courses</a:t>
            </a:r>
            <a:r>
              <a:rPr lang="en-US" dirty="0"/>
              <a:t>, copy and paste the Technical Assessment Submission worksheet(s) into the Academic Assessment Submission workbook.</a:t>
            </a:r>
          </a:p>
        </p:txBody>
      </p:sp>
    </p:spTree>
    <p:extLst>
      <p:ext uri="{BB962C8B-B14F-4D97-AF65-F5344CB8AC3E}">
        <p14:creationId xmlns:p14="http://schemas.microsoft.com/office/powerpoint/2010/main" val="381917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6971-42CD-4D38-A360-A8CC5300FC6C}"/>
              </a:ext>
            </a:extLst>
          </p:cNvPr>
          <p:cNvSpPr>
            <a:spLocks noGrp="1"/>
          </p:cNvSpPr>
          <p:nvPr>
            <p:ph type="title"/>
          </p:nvPr>
        </p:nvSpPr>
        <p:spPr/>
        <p:txBody>
          <a:bodyPr>
            <a:normAutofit/>
          </a:bodyPr>
          <a:lstStyle/>
          <a:p>
            <a:r>
              <a:rPr lang="en-US" sz="3200" b="1" dirty="0"/>
              <a:t>Educational Programs: Assessment Submission Form</a:t>
            </a:r>
          </a:p>
        </p:txBody>
      </p:sp>
      <p:sp>
        <p:nvSpPr>
          <p:cNvPr id="3" name="Content Placeholder 2">
            <a:extLst>
              <a:ext uri="{FF2B5EF4-FFF2-40B4-BE49-F238E27FC236}">
                <a16:creationId xmlns:a16="http://schemas.microsoft.com/office/drawing/2014/main" id="{0766113D-62A9-4AC1-8DB1-914CEF6CFFDE}"/>
              </a:ext>
            </a:extLst>
          </p:cNvPr>
          <p:cNvSpPr>
            <a:spLocks noGrp="1"/>
          </p:cNvSpPr>
          <p:nvPr>
            <p:ph idx="1"/>
          </p:nvPr>
        </p:nvSpPr>
        <p:spPr/>
        <p:txBody>
          <a:bodyPr>
            <a:normAutofit/>
          </a:bodyPr>
          <a:lstStyle/>
          <a:p>
            <a:r>
              <a:rPr lang="en-US" b="1" dirty="0"/>
              <a:t>Three Quick Questions</a:t>
            </a:r>
            <a:r>
              <a:rPr lang="en-US" dirty="0"/>
              <a:t>:</a:t>
            </a:r>
          </a:p>
          <a:p>
            <a:r>
              <a:rPr lang="en-US" dirty="0"/>
              <a:t>What do the various section numbers and codes of each scheduled course mean?</a:t>
            </a:r>
          </a:p>
          <a:p>
            <a:r>
              <a:rPr lang="en-US" dirty="0"/>
              <a:t>Where can you find the title to the course you’re assessing?</a:t>
            </a:r>
          </a:p>
          <a:p>
            <a:r>
              <a:rPr lang="en-US" dirty="0"/>
              <a:t>Where can you find your Program Student Learning Outcomes (PSLOs) ?</a:t>
            </a:r>
          </a:p>
        </p:txBody>
      </p:sp>
    </p:spTree>
    <p:extLst>
      <p:ext uri="{BB962C8B-B14F-4D97-AF65-F5344CB8AC3E}">
        <p14:creationId xmlns:p14="http://schemas.microsoft.com/office/powerpoint/2010/main" val="193384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6971-42CD-4D38-A360-A8CC5300FC6C}"/>
              </a:ext>
            </a:extLst>
          </p:cNvPr>
          <p:cNvSpPr>
            <a:spLocks noGrp="1"/>
          </p:cNvSpPr>
          <p:nvPr>
            <p:ph type="title"/>
          </p:nvPr>
        </p:nvSpPr>
        <p:spPr>
          <a:xfrm>
            <a:off x="1295402" y="982132"/>
            <a:ext cx="9601196" cy="706625"/>
          </a:xfrm>
        </p:spPr>
        <p:txBody>
          <a:bodyPr>
            <a:noAutofit/>
          </a:bodyPr>
          <a:lstStyle/>
          <a:p>
            <a:r>
              <a:rPr lang="en-US" sz="2600" b="1" dirty="0"/>
              <a:t>Educational Programs: Do you know the Section Codes LSCPA uses for course identification ?</a:t>
            </a:r>
          </a:p>
        </p:txBody>
      </p:sp>
      <p:graphicFrame>
        <p:nvGraphicFramePr>
          <p:cNvPr id="4" name="Content Placeholder 3">
            <a:extLst>
              <a:ext uri="{FF2B5EF4-FFF2-40B4-BE49-F238E27FC236}">
                <a16:creationId xmlns:a16="http://schemas.microsoft.com/office/drawing/2014/main" id="{002898DA-A66B-424C-9576-57B74A10C309}"/>
              </a:ext>
            </a:extLst>
          </p:cNvPr>
          <p:cNvGraphicFramePr>
            <a:graphicFrameLocks noGrp="1"/>
          </p:cNvGraphicFramePr>
          <p:nvPr>
            <p:ph idx="1"/>
            <p:extLst>
              <p:ext uri="{D42A27DB-BD31-4B8C-83A1-F6EECF244321}">
                <p14:modId xmlns:p14="http://schemas.microsoft.com/office/powerpoint/2010/main" val="1912678794"/>
              </p:ext>
            </p:extLst>
          </p:nvPr>
        </p:nvGraphicFramePr>
        <p:xfrm>
          <a:off x="3204520" y="1784489"/>
          <a:ext cx="5634680" cy="4338364"/>
        </p:xfrm>
        <a:graphic>
          <a:graphicData uri="http://schemas.openxmlformats.org/drawingml/2006/table">
            <a:tbl>
              <a:tblPr>
                <a:tableStyleId>{5C22544A-7EE6-4342-B048-85BDC9FD1C3A}</a:tableStyleId>
              </a:tblPr>
              <a:tblGrid>
                <a:gridCol w="618441">
                  <a:extLst>
                    <a:ext uri="{9D8B030D-6E8A-4147-A177-3AD203B41FA5}">
                      <a16:colId xmlns:a16="http://schemas.microsoft.com/office/drawing/2014/main" val="1164100266"/>
                    </a:ext>
                  </a:extLst>
                </a:gridCol>
                <a:gridCol w="1364495">
                  <a:extLst>
                    <a:ext uri="{9D8B030D-6E8A-4147-A177-3AD203B41FA5}">
                      <a16:colId xmlns:a16="http://schemas.microsoft.com/office/drawing/2014/main" val="2126805324"/>
                    </a:ext>
                  </a:extLst>
                </a:gridCol>
                <a:gridCol w="1236881">
                  <a:extLst>
                    <a:ext uri="{9D8B030D-6E8A-4147-A177-3AD203B41FA5}">
                      <a16:colId xmlns:a16="http://schemas.microsoft.com/office/drawing/2014/main" val="2946482030"/>
                    </a:ext>
                  </a:extLst>
                </a:gridCol>
                <a:gridCol w="2414863">
                  <a:extLst>
                    <a:ext uri="{9D8B030D-6E8A-4147-A177-3AD203B41FA5}">
                      <a16:colId xmlns:a16="http://schemas.microsoft.com/office/drawing/2014/main" val="2240378256"/>
                    </a:ext>
                  </a:extLst>
                </a:gridCol>
              </a:tblGrid>
              <a:tr h="208277">
                <a:tc>
                  <a:txBody>
                    <a:bodyPr/>
                    <a:lstStyle/>
                    <a:p>
                      <a:pPr algn="l"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dirty="0">
                          <a:effectLst/>
                        </a:rPr>
                        <a:t>Section Codes</a:t>
                      </a:r>
                      <a:endParaRPr lang="en-US" sz="1200" b="1" i="0" u="none" strike="noStrike" dirty="0">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a:effectLst/>
                        </a:rPr>
                        <a:t>Course Section Descriptions</a:t>
                      </a:r>
                      <a:endParaRPr lang="en-US" sz="1200" b="1" i="0" u="none" strike="noStrike">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3966758744"/>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dirty="0">
                          <a:effectLst/>
                        </a:rPr>
                        <a:t>Sections 1-49</a:t>
                      </a:r>
                      <a:endParaRPr lang="en-US" sz="1200" b="1" i="0" u="none" strike="noStrike" dirty="0">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Campus Day Enrollment</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1592167157"/>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Sections 50-59</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Campus Evening Enrollment</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4192077659"/>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Sections 60-69</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Online &amp; Synchronous</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107242059"/>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Sections 70-85</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Online </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3076208964"/>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B</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Bob Hope Dual Enrollment</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429620667"/>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C</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Correctional Education</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3910947959"/>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D</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Dual Enrollment </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1074441739"/>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E</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Early College High School (WW)</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87273980"/>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F</a:t>
                      </a:r>
                      <a:endParaRPr lang="en-US" sz="1200" b="1" i="0" u="none" strike="noStrike">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Ferris HS</a:t>
                      </a:r>
                      <a:endParaRPr lang="en-US" sz="1200" b="1" i="0" u="none" strike="noStrike">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7524" marR="7524" marT="7524" marB="0" anchor="b"/>
                </a:tc>
                <a:extLst>
                  <a:ext uri="{0D108BD9-81ED-4DB2-BD59-A6C34878D82A}">
                    <a16:rowId xmlns:a16="http://schemas.microsoft.com/office/drawing/2014/main" val="412907720"/>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J</a:t>
                      </a:r>
                      <a:endParaRPr lang="en-US" sz="1200" b="1" i="0" u="none" strike="noStrike">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Jasper ISD</a:t>
                      </a:r>
                      <a:endParaRPr lang="en-US" sz="1200" b="1" i="0" u="none" strike="noStrike">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7524" marR="7524" marT="7524" marB="0" anchor="b"/>
                </a:tc>
                <a:extLst>
                  <a:ext uri="{0D108BD9-81ED-4DB2-BD59-A6C34878D82A}">
                    <a16:rowId xmlns:a16="http://schemas.microsoft.com/office/drawing/2014/main" val="4285523580"/>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G</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Port Neches-Groves Dual Enroll</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2599867544"/>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H</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Hybrid (face to face &amp; online)</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3287849837"/>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J</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Jasper</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3207578007"/>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M</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Memorial High School Dual Enroll</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1230514377"/>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N</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Nederland High School Dual Enroll</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945624623"/>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S</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Sabine Pass High School Dual Enroll</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2036772300"/>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T</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Tekoa Academy Dual Enroll</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4116595225"/>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W</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Winnie (East Chambers Dual Enroll)</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435392760"/>
                  </a:ext>
                </a:extLst>
              </a:tr>
              <a:tr h="208277">
                <a:tc>
                  <a:txBody>
                    <a:bodyPr/>
                    <a:lstStyle/>
                    <a:p>
                      <a:pPr algn="ctr"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1200" b="1" u="none" strike="noStrike">
                          <a:effectLst/>
                        </a:rPr>
                        <a:t>Section Z</a:t>
                      </a:r>
                      <a:endParaRPr lang="en-US" sz="12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l" fontAlgn="b"/>
                      <a:r>
                        <a:rPr lang="en-US" sz="1200" b="1" u="none" strike="noStrike" dirty="0">
                          <a:effectLst/>
                        </a:rPr>
                        <a:t>Blended ( Traditional &amp; Dual Enroll)</a:t>
                      </a:r>
                      <a:endParaRPr lang="en-US" sz="12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3326079242"/>
                  </a:ext>
                </a:extLst>
              </a:tr>
              <a:tr h="172824">
                <a:tc>
                  <a:txBody>
                    <a:bodyPr/>
                    <a:lstStyle/>
                    <a:p>
                      <a:pPr algn="l" fontAlgn="b"/>
                      <a:endParaRPr lang="en-US" sz="900" b="1" i="0" u="none" strike="noStrike" dirty="0">
                        <a:solidFill>
                          <a:srgbClr val="000000"/>
                        </a:solidFill>
                        <a:effectLst/>
                        <a:latin typeface="Calibri" panose="020F0502020204030204" pitchFamily="34" charset="0"/>
                      </a:endParaRPr>
                    </a:p>
                  </a:txBody>
                  <a:tcPr marL="7524" marR="7524" marT="7524" marB="0" anchor="b"/>
                </a:tc>
                <a:tc>
                  <a:txBody>
                    <a:bodyPr/>
                    <a:lstStyle/>
                    <a:p>
                      <a:pPr algn="l" fontAlgn="b"/>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524" marR="7524" marT="7524" marB="0" anchor="b"/>
                </a:tc>
                <a:tc gridSpan="2">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7524" marR="7524" marT="7524" marB="0" anchor="b"/>
                </a:tc>
                <a:tc hMerge="1">
                  <a:txBody>
                    <a:bodyPr/>
                    <a:lstStyle/>
                    <a:p>
                      <a:endParaRPr lang="en-US"/>
                    </a:p>
                  </a:txBody>
                  <a:tcPr/>
                </a:tc>
                <a:extLst>
                  <a:ext uri="{0D108BD9-81ED-4DB2-BD59-A6C34878D82A}">
                    <a16:rowId xmlns:a16="http://schemas.microsoft.com/office/drawing/2014/main" val="972480565"/>
                  </a:ext>
                </a:extLst>
              </a:tr>
            </a:tbl>
          </a:graphicData>
        </a:graphic>
      </p:graphicFrame>
    </p:spTree>
    <p:extLst>
      <p:ext uri="{BB962C8B-B14F-4D97-AF65-F5344CB8AC3E}">
        <p14:creationId xmlns:p14="http://schemas.microsoft.com/office/powerpoint/2010/main" val="42481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6971-42CD-4D38-A360-A8CC5300FC6C}"/>
              </a:ext>
            </a:extLst>
          </p:cNvPr>
          <p:cNvSpPr>
            <a:spLocks noGrp="1"/>
          </p:cNvSpPr>
          <p:nvPr>
            <p:ph type="title"/>
          </p:nvPr>
        </p:nvSpPr>
        <p:spPr>
          <a:xfrm>
            <a:off x="1295402" y="982132"/>
            <a:ext cx="9601196" cy="706625"/>
          </a:xfrm>
        </p:spPr>
        <p:txBody>
          <a:bodyPr>
            <a:noAutofit/>
          </a:bodyPr>
          <a:lstStyle/>
          <a:p>
            <a:r>
              <a:rPr lang="en-US" sz="2600" b="1" dirty="0"/>
              <a:t>Educational Programs:  Where to find </a:t>
            </a:r>
            <a:br>
              <a:rPr lang="en-US" sz="2600" b="1" dirty="0"/>
            </a:br>
            <a:r>
              <a:rPr lang="en-US" sz="2600" b="1" dirty="0"/>
              <a:t>the title of the course you’re assessing?</a:t>
            </a:r>
          </a:p>
        </p:txBody>
      </p:sp>
      <p:sp>
        <p:nvSpPr>
          <p:cNvPr id="5" name="Content Placeholder 4">
            <a:extLst>
              <a:ext uri="{FF2B5EF4-FFF2-40B4-BE49-F238E27FC236}">
                <a16:creationId xmlns:a16="http://schemas.microsoft.com/office/drawing/2014/main" id="{C98907A1-1B80-4CB0-B8F7-329C611E29A3}"/>
              </a:ext>
            </a:extLst>
          </p:cNvPr>
          <p:cNvSpPr>
            <a:spLocks noGrp="1"/>
          </p:cNvSpPr>
          <p:nvPr>
            <p:ph idx="1"/>
          </p:nvPr>
        </p:nvSpPr>
        <p:spPr/>
        <p:txBody>
          <a:bodyPr/>
          <a:lstStyle/>
          <a:p>
            <a:r>
              <a:rPr lang="en-US" b="1" dirty="0"/>
              <a:t>Academic Courses : </a:t>
            </a:r>
            <a:r>
              <a:rPr lang="en-US" dirty="0"/>
              <a:t>the THECB Academic Course Guide Manual (ACGM), the campus catalog, the campus course schedule</a:t>
            </a:r>
          </a:p>
          <a:p>
            <a:r>
              <a:rPr lang="en-US" b="1" dirty="0"/>
              <a:t>Technical Courses: </a:t>
            </a:r>
            <a:r>
              <a:rPr lang="en-US" dirty="0"/>
              <a:t>the THECB Workforce Education Course Manual (WECM), the campus catalog, the campus course schedule</a:t>
            </a:r>
          </a:p>
        </p:txBody>
      </p:sp>
    </p:spTree>
    <p:extLst>
      <p:ext uri="{BB962C8B-B14F-4D97-AF65-F5344CB8AC3E}">
        <p14:creationId xmlns:p14="http://schemas.microsoft.com/office/powerpoint/2010/main" val="174343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6971-42CD-4D38-A360-A8CC5300FC6C}"/>
              </a:ext>
            </a:extLst>
          </p:cNvPr>
          <p:cNvSpPr>
            <a:spLocks noGrp="1"/>
          </p:cNvSpPr>
          <p:nvPr>
            <p:ph type="title"/>
          </p:nvPr>
        </p:nvSpPr>
        <p:spPr>
          <a:xfrm>
            <a:off x="1295402" y="982132"/>
            <a:ext cx="9601196" cy="706625"/>
          </a:xfrm>
        </p:spPr>
        <p:txBody>
          <a:bodyPr>
            <a:normAutofit/>
          </a:bodyPr>
          <a:lstStyle/>
          <a:p>
            <a:r>
              <a:rPr lang="en-US" sz="3600" b="1" dirty="0"/>
              <a:t>Educational Programs: PSLOs</a:t>
            </a:r>
          </a:p>
        </p:txBody>
      </p:sp>
      <p:sp>
        <p:nvSpPr>
          <p:cNvPr id="5" name="Content Placeholder 4">
            <a:extLst>
              <a:ext uri="{FF2B5EF4-FFF2-40B4-BE49-F238E27FC236}">
                <a16:creationId xmlns:a16="http://schemas.microsoft.com/office/drawing/2014/main" id="{5EDCC14F-C67D-4B0A-B6FB-38C41FD9B733}"/>
              </a:ext>
            </a:extLst>
          </p:cNvPr>
          <p:cNvSpPr>
            <a:spLocks noGrp="1"/>
          </p:cNvSpPr>
          <p:nvPr>
            <p:ph idx="1"/>
          </p:nvPr>
        </p:nvSpPr>
        <p:spPr/>
        <p:txBody>
          <a:bodyPr>
            <a:normAutofit fontScale="92500" lnSpcReduction="10000"/>
          </a:bodyPr>
          <a:lstStyle/>
          <a:p>
            <a:pPr lvl="1"/>
            <a:r>
              <a:rPr lang="en-US" b="1" dirty="0"/>
              <a:t>General Education/Core: </a:t>
            </a:r>
            <a:r>
              <a:rPr lang="en-US" dirty="0"/>
              <a:t>The Texas Core Objectives (LSCPA’s PSLOs) are assigned to your component area. Everyone does both Critical Thinking and Communications, with 1 or 2 additional core objectives. (</a:t>
            </a:r>
            <a:r>
              <a:rPr lang="en-US" b="1" dirty="0"/>
              <a:t>provided on the drop down menus</a:t>
            </a:r>
            <a:r>
              <a:rPr lang="en-US" dirty="0"/>
              <a:t>). Know the core objective, not a 1-6 numerical identification.</a:t>
            </a:r>
          </a:p>
          <a:p>
            <a:pPr lvl="1"/>
            <a:r>
              <a:rPr lang="en-US" b="1" dirty="0"/>
              <a:t>Technical Programs: </a:t>
            </a:r>
            <a:r>
              <a:rPr lang="en-US" dirty="0"/>
              <a:t>Program-specific Student Learning Outcomes that are completely different from program to program, department to department. Know the PSLOs, not a 1-6 numerical identification. (These PSLOs need to copied &amp; pasted into your Technical Assessment Submission form)</a:t>
            </a:r>
          </a:p>
          <a:p>
            <a:pPr lvl="1"/>
            <a:r>
              <a:rPr lang="en-US" b="1" dirty="0"/>
              <a:t>What is PSLO Alpha? </a:t>
            </a:r>
            <a:r>
              <a:rPr lang="en-US" dirty="0"/>
              <a:t>PSLO Alpha was an assessment tool designed for the 2018 QEP, which ended with the submission of the SACS 2018 Fifth Year Interim Report. </a:t>
            </a:r>
            <a:r>
              <a:rPr lang="en-US" i="1" dirty="0"/>
              <a:t>The Office does not collect PSLO Alpha results or provide support to this activity.</a:t>
            </a:r>
          </a:p>
          <a:p>
            <a:pPr lvl="1"/>
            <a:endParaRPr lang="en-US" dirty="0"/>
          </a:p>
        </p:txBody>
      </p:sp>
    </p:spTree>
    <p:extLst>
      <p:ext uri="{BB962C8B-B14F-4D97-AF65-F5344CB8AC3E}">
        <p14:creationId xmlns:p14="http://schemas.microsoft.com/office/powerpoint/2010/main" val="391657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6971-42CD-4D38-A360-A8CC5300FC6C}"/>
              </a:ext>
            </a:extLst>
          </p:cNvPr>
          <p:cNvSpPr>
            <a:spLocks noGrp="1"/>
          </p:cNvSpPr>
          <p:nvPr>
            <p:ph type="title"/>
          </p:nvPr>
        </p:nvSpPr>
        <p:spPr/>
        <p:txBody>
          <a:bodyPr>
            <a:normAutofit/>
          </a:bodyPr>
          <a:lstStyle/>
          <a:p>
            <a:r>
              <a:rPr lang="en-US" sz="3200" b="1" dirty="0"/>
              <a:t>Educational Programs: Assessment Submission Form</a:t>
            </a:r>
          </a:p>
        </p:txBody>
      </p:sp>
      <p:sp>
        <p:nvSpPr>
          <p:cNvPr id="3" name="Content Placeholder 2">
            <a:extLst>
              <a:ext uri="{FF2B5EF4-FFF2-40B4-BE49-F238E27FC236}">
                <a16:creationId xmlns:a16="http://schemas.microsoft.com/office/drawing/2014/main" id="{0766113D-62A9-4AC1-8DB1-914CEF6CFFDE}"/>
              </a:ext>
            </a:extLst>
          </p:cNvPr>
          <p:cNvSpPr>
            <a:spLocks noGrp="1"/>
          </p:cNvSpPr>
          <p:nvPr>
            <p:ph idx="1"/>
          </p:nvPr>
        </p:nvSpPr>
        <p:spPr/>
        <p:txBody>
          <a:bodyPr>
            <a:normAutofit fontScale="85000" lnSpcReduction="20000"/>
          </a:bodyPr>
          <a:lstStyle/>
          <a:p>
            <a:r>
              <a:rPr lang="en-US" b="1" dirty="0"/>
              <a:t>Academic Artifact Submission Fall 2022-Spring 2023 </a:t>
            </a:r>
            <a:r>
              <a:rPr lang="en-US" dirty="0"/>
              <a:t>to be used for all General Education/ Core.</a:t>
            </a:r>
          </a:p>
          <a:p>
            <a:pPr lvl="1"/>
            <a:r>
              <a:rPr lang="en-US" b="1" dirty="0"/>
              <a:t>Items you select from the drop down menus: </a:t>
            </a:r>
            <a:r>
              <a:rPr lang="en-US" dirty="0"/>
              <a:t>The semester for your submission</a:t>
            </a:r>
            <a:r>
              <a:rPr lang="en-US" b="1" dirty="0"/>
              <a:t>, y</a:t>
            </a:r>
            <a:r>
              <a:rPr lang="en-US" dirty="0"/>
              <a:t>our department, the delivery style, the student type, the campus site* and the PSLO’s.</a:t>
            </a:r>
          </a:p>
          <a:p>
            <a:pPr lvl="1"/>
            <a:r>
              <a:rPr lang="en-US" b="1" dirty="0"/>
              <a:t>New for Fall 2022-Spring 2023 </a:t>
            </a:r>
            <a:r>
              <a:rPr lang="en-US" dirty="0"/>
              <a:t>is the expanded Campus Site (Face to Face) menu which includes:</a:t>
            </a:r>
          </a:p>
          <a:p>
            <a:pPr lvl="2"/>
            <a:r>
              <a:rPr lang="en-US" dirty="0"/>
              <a:t>LSCPA main campus</a:t>
            </a:r>
          </a:p>
          <a:p>
            <a:pPr lvl="2"/>
            <a:r>
              <a:rPr lang="en-US" dirty="0"/>
              <a:t>Correctional Sites (Mark Stiles, Federal Facility Low, Federal Facility Medium)</a:t>
            </a:r>
          </a:p>
          <a:p>
            <a:pPr lvl="2"/>
            <a:r>
              <a:rPr lang="en-US" dirty="0"/>
              <a:t>Local High Schools (Bob Hope, Memorial, Nederland, Port Neches-Groves)</a:t>
            </a:r>
          </a:p>
          <a:p>
            <a:pPr lvl="2"/>
            <a:r>
              <a:rPr lang="en-US" dirty="0"/>
              <a:t>ECHS (Woodrow Wilson, Bob Hope)</a:t>
            </a:r>
          </a:p>
          <a:p>
            <a:pPr lvl="2"/>
            <a:r>
              <a:rPr lang="en-US" dirty="0"/>
              <a:t>“Other” option which covers any new sites and should be explained in the comment box. (East Chambers, Ferris, Jasper, Sabine Pass, West Brook)</a:t>
            </a:r>
          </a:p>
        </p:txBody>
      </p:sp>
    </p:spTree>
    <p:extLst>
      <p:ext uri="{BB962C8B-B14F-4D97-AF65-F5344CB8AC3E}">
        <p14:creationId xmlns:p14="http://schemas.microsoft.com/office/powerpoint/2010/main" val="415069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6971-42CD-4D38-A360-A8CC5300FC6C}"/>
              </a:ext>
            </a:extLst>
          </p:cNvPr>
          <p:cNvSpPr>
            <a:spLocks noGrp="1"/>
          </p:cNvSpPr>
          <p:nvPr>
            <p:ph type="title"/>
          </p:nvPr>
        </p:nvSpPr>
        <p:spPr/>
        <p:txBody>
          <a:bodyPr>
            <a:normAutofit/>
          </a:bodyPr>
          <a:lstStyle/>
          <a:p>
            <a:r>
              <a:rPr lang="en-US" sz="3200" b="1" dirty="0"/>
              <a:t>Educational Programs: Academic Assessment</a:t>
            </a:r>
          </a:p>
        </p:txBody>
      </p:sp>
      <p:sp>
        <p:nvSpPr>
          <p:cNvPr id="3" name="Content Placeholder 2">
            <a:extLst>
              <a:ext uri="{FF2B5EF4-FFF2-40B4-BE49-F238E27FC236}">
                <a16:creationId xmlns:a16="http://schemas.microsoft.com/office/drawing/2014/main" id="{0766113D-62A9-4AC1-8DB1-914CEF6CFFDE}"/>
              </a:ext>
            </a:extLst>
          </p:cNvPr>
          <p:cNvSpPr>
            <a:spLocks noGrp="1"/>
          </p:cNvSpPr>
          <p:nvPr>
            <p:ph idx="1"/>
          </p:nvPr>
        </p:nvSpPr>
        <p:spPr/>
        <p:txBody>
          <a:bodyPr>
            <a:normAutofit/>
          </a:bodyPr>
          <a:lstStyle/>
          <a:p>
            <a:r>
              <a:rPr lang="en-US" b="1" dirty="0"/>
              <a:t>Academic Artifact Submission Fall 2022-Spring 2023 </a:t>
            </a:r>
            <a:r>
              <a:rPr lang="en-US" dirty="0"/>
              <a:t>to be used for all General Education/ Core.</a:t>
            </a:r>
          </a:p>
          <a:p>
            <a:pPr lvl="1"/>
            <a:r>
              <a:rPr lang="en-US" b="1" dirty="0"/>
              <a:t>Items you need to complete: </a:t>
            </a:r>
            <a:r>
              <a:rPr lang="en-US" dirty="0"/>
              <a:t>The course title, your name, the course subject code-number-section, and artifact ratings (0-4 or n/a)</a:t>
            </a:r>
          </a:p>
          <a:p>
            <a:pPr lvl="1"/>
            <a:r>
              <a:rPr lang="en-US" b="1" dirty="0"/>
              <a:t>Artifact Ratings </a:t>
            </a:r>
            <a:r>
              <a:rPr lang="en-US" dirty="0"/>
              <a:t>are on the 0-4 scale of the Core Objective Rating Rubric</a:t>
            </a:r>
          </a:p>
          <a:p>
            <a:pPr lvl="1"/>
            <a:r>
              <a:rPr lang="en-US" b="1" dirty="0"/>
              <a:t>Artifact Ratings are not </a:t>
            </a:r>
            <a:r>
              <a:rPr lang="en-US" dirty="0"/>
              <a:t>converted assignment grades</a:t>
            </a:r>
          </a:p>
          <a:p>
            <a:pPr lvl="1"/>
            <a:r>
              <a:rPr lang="en-US" b="1" dirty="0"/>
              <a:t>Comment section</a:t>
            </a:r>
            <a:r>
              <a:rPr lang="en-US" dirty="0"/>
              <a:t>: reserved for small class/small assessment explanations, conditions that prevented the assessment of any PSLO</a:t>
            </a:r>
          </a:p>
        </p:txBody>
      </p:sp>
    </p:spTree>
    <p:extLst>
      <p:ext uri="{BB962C8B-B14F-4D97-AF65-F5344CB8AC3E}">
        <p14:creationId xmlns:p14="http://schemas.microsoft.com/office/powerpoint/2010/main" val="48788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6971-42CD-4D38-A360-A8CC5300FC6C}"/>
              </a:ext>
            </a:extLst>
          </p:cNvPr>
          <p:cNvSpPr>
            <a:spLocks noGrp="1"/>
          </p:cNvSpPr>
          <p:nvPr>
            <p:ph type="title"/>
          </p:nvPr>
        </p:nvSpPr>
        <p:spPr/>
        <p:txBody>
          <a:bodyPr/>
          <a:lstStyle/>
          <a:p>
            <a:r>
              <a:rPr lang="en-US" dirty="0"/>
              <a:t>Educational Programs: Technical Courses</a:t>
            </a:r>
          </a:p>
        </p:txBody>
      </p:sp>
      <p:sp>
        <p:nvSpPr>
          <p:cNvPr id="3" name="Content Placeholder 2">
            <a:extLst>
              <a:ext uri="{FF2B5EF4-FFF2-40B4-BE49-F238E27FC236}">
                <a16:creationId xmlns:a16="http://schemas.microsoft.com/office/drawing/2014/main" id="{0766113D-62A9-4AC1-8DB1-914CEF6CFFDE}"/>
              </a:ext>
            </a:extLst>
          </p:cNvPr>
          <p:cNvSpPr>
            <a:spLocks noGrp="1"/>
          </p:cNvSpPr>
          <p:nvPr>
            <p:ph idx="1"/>
          </p:nvPr>
        </p:nvSpPr>
        <p:spPr/>
        <p:txBody>
          <a:bodyPr>
            <a:normAutofit fontScale="92500" lnSpcReduction="20000"/>
          </a:bodyPr>
          <a:lstStyle/>
          <a:p>
            <a:r>
              <a:rPr lang="en-US" b="1" dirty="0"/>
              <a:t>Technical Assessment Submission Fall 2022- Spring 2023 </a:t>
            </a:r>
            <a:r>
              <a:rPr lang="en-US" dirty="0"/>
              <a:t>to be used for all Technical programs</a:t>
            </a:r>
          </a:p>
          <a:p>
            <a:r>
              <a:rPr lang="en-US" b="1" dirty="0"/>
              <a:t>What has Remained the Same</a:t>
            </a:r>
          </a:p>
          <a:p>
            <a:pPr lvl="1"/>
            <a:r>
              <a:rPr lang="en-US" b="1" dirty="0"/>
              <a:t>Items where you make the selection</a:t>
            </a:r>
            <a:r>
              <a:rPr lang="en-US" dirty="0"/>
              <a:t>: Your department, Delivery Style, Student Type</a:t>
            </a:r>
          </a:p>
          <a:p>
            <a:pPr lvl="1"/>
            <a:r>
              <a:rPr lang="en-US" b="1" dirty="0"/>
              <a:t>Items where you fill in the blanks</a:t>
            </a:r>
            <a:r>
              <a:rPr lang="en-US" dirty="0"/>
              <a:t>: Your program name, your name, the course title. The course subject code-number-section, and all of your specific  Program Student Learning Outcomes (PSLOs) These PSLOs should reflect the exact wording as described on your program curriculum map</a:t>
            </a:r>
          </a:p>
          <a:p>
            <a:pPr lvl="1"/>
            <a:r>
              <a:rPr lang="en-US" b="1" dirty="0"/>
              <a:t>Artifact Ratings </a:t>
            </a:r>
            <a:r>
              <a:rPr lang="en-US" dirty="0"/>
              <a:t>are on the program rubric scale of 0-4. Artifact ratings are not course grades or assignment grades</a:t>
            </a:r>
          </a:p>
        </p:txBody>
      </p:sp>
    </p:spTree>
    <p:extLst>
      <p:ext uri="{BB962C8B-B14F-4D97-AF65-F5344CB8AC3E}">
        <p14:creationId xmlns:p14="http://schemas.microsoft.com/office/powerpoint/2010/main" val="8389440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C4AAF32D5100409AD611E399BD88E8" ma:contentTypeVersion="14" ma:contentTypeDescription="Create a new document." ma:contentTypeScope="" ma:versionID="f822abe081b120d33dbac68c4614dfa7">
  <xsd:schema xmlns:xsd="http://www.w3.org/2001/XMLSchema" xmlns:xs="http://www.w3.org/2001/XMLSchema" xmlns:p="http://schemas.microsoft.com/office/2006/metadata/properties" xmlns:ns3="8d6a14b3-3e50-4bac-907b-cfe24efcd0dc" xmlns:ns4="53014c1e-f4af-4874-97a5-fc950e248bba" targetNamespace="http://schemas.microsoft.com/office/2006/metadata/properties" ma:root="true" ma:fieldsID="a123eacc78ff9b34a501c6c026a02ac1" ns3:_="" ns4:_="">
    <xsd:import namespace="8d6a14b3-3e50-4bac-907b-cfe24efcd0dc"/>
    <xsd:import namespace="53014c1e-f4af-4874-97a5-fc950e248bb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6a14b3-3e50-4bac-907b-cfe24efcd0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014c1e-f4af-4874-97a5-fc950e248bb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7377BB-6A20-46DA-8C74-2B6B3260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6a14b3-3e50-4bac-907b-cfe24efcd0dc"/>
    <ds:schemaRef ds:uri="53014c1e-f4af-4874-97a5-fc950e248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D1F67C-E8DC-48A9-944D-C79BCA767F49}">
  <ds:schemaRefs>
    <ds:schemaRef ds:uri="http://www.w3.org/XML/1998/namespace"/>
    <ds:schemaRef ds:uri="http://purl.org/dc/terms/"/>
    <ds:schemaRef ds:uri="http://schemas.microsoft.com/office/2006/metadata/properties"/>
    <ds:schemaRef ds:uri="http://purl.org/dc/dcmitype/"/>
    <ds:schemaRef ds:uri="http://schemas.microsoft.com/office/2006/documentManagement/types"/>
    <ds:schemaRef ds:uri="http://purl.org/dc/elements/1.1/"/>
    <ds:schemaRef ds:uri="8d6a14b3-3e50-4bac-907b-cfe24efcd0dc"/>
    <ds:schemaRef ds:uri="http://schemas.microsoft.com/office/infopath/2007/PartnerControls"/>
    <ds:schemaRef ds:uri="http://schemas.openxmlformats.org/package/2006/metadata/core-properties"/>
    <ds:schemaRef ds:uri="53014c1e-f4af-4874-97a5-fc950e248bba"/>
  </ds:schemaRefs>
</ds:datastoreItem>
</file>

<file path=customXml/itemProps3.xml><?xml version="1.0" encoding="utf-8"?>
<ds:datastoreItem xmlns:ds="http://schemas.openxmlformats.org/officeDocument/2006/customXml" ds:itemID="{52A056DD-C706-428C-8789-4D31F5F8BB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295</TotalTime>
  <Words>1113</Words>
  <Application>Microsoft Office PowerPoint</Application>
  <PresentationFormat>Widescreen</PresentationFormat>
  <Paragraphs>92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                                                     How to Complete the Assessment  Submission Forms</vt:lpstr>
      <vt:lpstr>Educational Programs: Assessment Submission Forms</vt:lpstr>
      <vt:lpstr>Educational Programs: Assessment Submission Form</vt:lpstr>
      <vt:lpstr>Educational Programs: Do you know the Section Codes LSCPA uses for course identification ?</vt:lpstr>
      <vt:lpstr>Educational Programs:  Where to find  the title of the course you’re assessing?</vt:lpstr>
      <vt:lpstr>Educational Programs: PSLOs</vt:lpstr>
      <vt:lpstr>Educational Programs: Assessment Submission Form</vt:lpstr>
      <vt:lpstr>Educational Programs: Academic Assessment</vt:lpstr>
      <vt:lpstr>Educational Programs: Technical Courses</vt:lpstr>
      <vt:lpstr>Educational Programs:  Assessment Submissions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Complete the Assessment Submission Forms</dc:title>
  <dc:creator>Knowles, James M.</dc:creator>
  <cp:lastModifiedBy>Knowles, James M.</cp:lastModifiedBy>
  <cp:revision>11</cp:revision>
  <dcterms:created xsi:type="dcterms:W3CDTF">2022-10-24T21:01:29Z</dcterms:created>
  <dcterms:modified xsi:type="dcterms:W3CDTF">2022-10-28T14:26:39Z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0x01010011C4AAF32D5100409AD611E399BD88E8</vt:lpwstr>
  </property>
</Properties>
</file>