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7" r:id="rId7"/>
    <p:sldId id="259" r:id="rId8"/>
    <p:sldId id="258" r:id="rId9"/>
    <p:sldId id="260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1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D875-45A0-46C9-86AC-757EADCAF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3ADBB-1A18-4EF3-AE37-59DEDD35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C2441-0810-4E72-A83D-D51548C2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91759-C23C-4167-A52C-9B421C06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635AF-110C-4B49-B2B2-AB248366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2C19-F8BE-4FC5-990A-CD9E3861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B62B1-D866-43EA-B92F-B113DFD0E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985E0-F450-4A39-A6E5-5AA05036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3C903-FB2B-44CB-B876-EEAD0520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82E96-1F05-4070-A8EE-44CD79DC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3C40A-6BE3-40FB-8FA0-7A65F3521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C4FE4-7DD7-4324-8E9F-E75270706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150AC-9E7F-4A52-A5FC-FA6D8D5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F3CC-653A-4822-81A2-1EE08AC0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01A8-5DE6-4F08-BDB4-B11CC8B2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3D8C-C512-4FF1-B4A1-D89EB858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F4026-E9D2-4F9C-93A9-6F9067F5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F793-4A29-420F-80EB-694D835F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A7E4-73C2-42B3-AAD2-19C20EDF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F46A4-B3E7-4425-9DB2-46B53B71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B16-E124-444E-A36F-4F6DB2CA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147DD-1085-4128-ABDB-483A4FE9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8959B-9F69-432D-ADCB-B42E4D09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59F8-213E-4F83-B9B8-84A0E28B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625FB-4E18-415B-A23D-7E667A60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4950-B000-447A-8D10-D252B5F5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E8988-F734-4CA1-AD37-BB3158562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8545B-DBD2-4A1F-B162-4831F48C5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E8693-3901-4154-8D90-AD3BC761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6E84B-D6B4-4058-B5F2-1F8FC1B8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9F123-4686-431C-A2B1-A17D86D8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1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10335-54C8-44E8-BE93-949048BB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0401-7471-4EC6-892D-B721FEE7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57090-2EA0-4E7A-902B-ADE9027B5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5F37A-48DD-43FD-A916-8DAE53A79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5598C-C647-454A-8F14-F03BBEF48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38FA4-89CF-4DE6-B547-FA451B61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AF9FD-E989-4198-8768-22638AC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73285-E1FC-43F5-8417-AA9CE7AA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9D7A-5CA0-4E46-99FC-62A0F00B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B95C1-1572-419A-BB73-5A7F4A56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6F2B1-AB76-4C4B-B503-CD699E70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8021-2F26-4EC3-94FA-B11C692E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B3213-6A68-4C33-9409-A1C0B86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37043-AFAA-446E-B491-759B9344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599EE-F80A-4D0C-91CA-065CA3A9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FF17-655D-458C-9738-489C722D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862B-A95F-4938-B21C-A2FF990C8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60B65-4918-451F-A77E-8206820AD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2D762-8D3F-4EBB-866D-0539DE2F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25CD0-954F-4C96-A81E-0487B493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AE8BE-0B34-442C-9B73-815C73BB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2673-65DC-45F3-8392-3C15E02A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EE11C-54B2-4726-83FB-5490E322B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CDE7D-F1E9-47ED-8E7B-0A8D9683E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FB0E-8B17-4DB3-8210-B9D74462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F7D4B-DEAC-4CEC-A53B-45FB1EC2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751AC-1901-4486-814F-189729B0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7220D-7452-44BD-BA97-008F2F8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A0B5-12AF-4406-BD4E-BA2B7C85B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BC78-2A8B-40B7-A316-B15A367F1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A462-A814-4F34-8672-ADBD010785A8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896D-8468-40DB-A174-88EA3580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3640-50B6-44F8-8AA1-156B02D38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BFFF-EC36-4AB7-88A5-9978FE90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0E99B-ECBA-41D8-A4B0-BE9FDDA1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Quick Tips for Blackboard Academic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78BBD-02CF-475B-9AEC-ADA4BD8DA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MyLSCPA</a:t>
            </a:r>
            <a:r>
              <a:rPr lang="en-US" dirty="0"/>
              <a:t> Blackboard Card</a:t>
            </a:r>
          </a:p>
          <a:p>
            <a:r>
              <a:rPr lang="en-US" dirty="0"/>
              <a:t>Blackboard Institution Page</a:t>
            </a:r>
          </a:p>
          <a:p>
            <a:r>
              <a:rPr lang="en-US" dirty="0"/>
              <a:t>Blackboard Organizations</a:t>
            </a:r>
          </a:p>
          <a:p>
            <a:r>
              <a:rPr lang="en-US" dirty="0"/>
              <a:t>LSCPA Academic Assessment</a:t>
            </a:r>
          </a:p>
          <a:p>
            <a:r>
              <a:rPr lang="en-US" dirty="0"/>
              <a:t>LSCPA Tasks to Complete</a:t>
            </a:r>
          </a:p>
          <a:p>
            <a:r>
              <a:rPr lang="en-US" dirty="0"/>
              <a:t>LSCPA Submission Form and Uploads for Academic Assessment</a:t>
            </a:r>
          </a:p>
          <a:p>
            <a:pPr lvl="1"/>
            <a:r>
              <a:rPr lang="en-US" dirty="0"/>
              <a:t>LSCPA Submission Form for Academic Assessment</a:t>
            </a:r>
          </a:p>
          <a:p>
            <a:r>
              <a:rPr lang="en-US" dirty="0"/>
              <a:t>LSCPA Artifact Uploads for Academic Assessment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2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0BDC-4E0E-4551-B208-B769BC19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Easy Access to Blackboard: Use your </a:t>
            </a:r>
            <a:r>
              <a:rPr lang="en-US" sz="3600" dirty="0" err="1"/>
              <a:t>MyLSCPA,and</a:t>
            </a:r>
            <a:r>
              <a:rPr lang="en-US" sz="3600" dirty="0"/>
              <a:t> click on the Blackboard learn+ “card”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74FB8-5A41-4146-8133-E34AC7593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10481024" cy="435133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8F5B640-1C67-416B-B2A2-B64FB510E5D5}"/>
              </a:ext>
            </a:extLst>
          </p:cNvPr>
          <p:cNvSpPr/>
          <p:nvPr/>
        </p:nvSpPr>
        <p:spPr>
          <a:xfrm>
            <a:off x="394763" y="4483380"/>
            <a:ext cx="797582" cy="398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0B6EF-E3BE-498F-85F1-D50C49398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9" y="1865054"/>
            <a:ext cx="9800596" cy="42175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3F4DF0-1E01-4BB5-A8F3-02FA5924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Clicking on the card brings you to the LSCPA Blackboard Institution Page, and click on Organizations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52A9C-108B-4652-AD0C-55890AD5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484" y="1825625"/>
            <a:ext cx="10427315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0558121-D313-4162-8099-6EA7F964F2FA}"/>
              </a:ext>
            </a:extLst>
          </p:cNvPr>
          <p:cNvSpPr/>
          <p:nvPr/>
        </p:nvSpPr>
        <p:spPr>
          <a:xfrm>
            <a:off x="535750" y="2364550"/>
            <a:ext cx="712990" cy="273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BFC87-A470-4CCE-8AA8-9DE5D4DE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7" y="1913392"/>
            <a:ext cx="10312177" cy="42635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6D3869-13CA-4B9F-B991-9EA72991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By clicking on Organizations, you will need to go to the Academic Assessment organization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7C6E19-0C6C-42A7-A88D-14FE3F0E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35EC7D0-E111-495C-B2D4-DA99060C08BF}"/>
              </a:ext>
            </a:extLst>
          </p:cNvPr>
          <p:cNvSpPr/>
          <p:nvPr/>
        </p:nvSpPr>
        <p:spPr>
          <a:xfrm>
            <a:off x="479355" y="3907348"/>
            <a:ext cx="390735" cy="24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0557C9E-F4BC-4341-8DB5-F1FD9A865D15}"/>
              </a:ext>
            </a:extLst>
          </p:cNvPr>
          <p:cNvSpPr/>
          <p:nvPr/>
        </p:nvSpPr>
        <p:spPr>
          <a:xfrm>
            <a:off x="3097681" y="2984892"/>
            <a:ext cx="253776" cy="1031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8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38DFF-6EDA-46DF-92A2-5FFB7CBF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" y="1825624"/>
            <a:ext cx="10183275" cy="430125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0C2924C-487A-4B37-99C9-8C91E4DA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Under Academic Assessment you will find various Announcements that are posted  &amp; emailed to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CA9DA8-7E2A-46CA-AB23-AE69C995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D56E54A-99C7-4D31-976D-1610345DEEEE}"/>
              </a:ext>
            </a:extLst>
          </p:cNvPr>
          <p:cNvSpPr/>
          <p:nvPr/>
        </p:nvSpPr>
        <p:spPr>
          <a:xfrm>
            <a:off x="165156" y="2296070"/>
            <a:ext cx="721047" cy="213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2FE6DF3-2609-406C-AA40-206C981CDFAB}"/>
              </a:ext>
            </a:extLst>
          </p:cNvPr>
          <p:cNvSpPr/>
          <p:nvPr/>
        </p:nvSpPr>
        <p:spPr>
          <a:xfrm>
            <a:off x="2968779" y="2223563"/>
            <a:ext cx="346425" cy="128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89444-0298-44A8-9952-BD3CABC3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6" y="1897279"/>
            <a:ext cx="10201401" cy="42054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C96528-ABD1-40F0-92AC-2851D04B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 Academic Assessment, you will need to click on Tasks to Complete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AC1656-5D04-4CC4-9B1E-31D99C7E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061C625-4AC7-4A33-8A64-33660B26F80D}"/>
              </a:ext>
            </a:extLst>
          </p:cNvPr>
          <p:cNvSpPr/>
          <p:nvPr/>
        </p:nvSpPr>
        <p:spPr>
          <a:xfrm>
            <a:off x="217522" y="2880159"/>
            <a:ext cx="727761" cy="249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0143D5F-71AB-496F-808E-47D50485AE1D}"/>
              </a:ext>
            </a:extLst>
          </p:cNvPr>
          <p:cNvSpPr/>
          <p:nvPr/>
        </p:nvSpPr>
        <p:spPr>
          <a:xfrm>
            <a:off x="3581064" y="2068750"/>
            <a:ext cx="201410" cy="874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BEA39B2-4A8F-4066-843B-840EABBE3CAB}"/>
              </a:ext>
            </a:extLst>
          </p:cNvPr>
          <p:cNvSpPr/>
          <p:nvPr/>
        </p:nvSpPr>
        <p:spPr>
          <a:xfrm>
            <a:off x="5200398" y="4088617"/>
            <a:ext cx="1824772" cy="189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9A19D-7F1C-49E8-B2DB-C9AB5760A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1" y="1909363"/>
            <a:ext cx="10255781" cy="4116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CA610D-1ADA-4603-A09B-F0ABC4DD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first Task is the Submission Form and Uploads for Academic Assessment (copy of submission form and the portal to upload the submission form)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FDA5C2-60DB-4CAE-BF7C-A8798F8AD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DF41AC6-C51F-44DC-AE1E-93774869E140}"/>
              </a:ext>
            </a:extLst>
          </p:cNvPr>
          <p:cNvSpPr/>
          <p:nvPr/>
        </p:nvSpPr>
        <p:spPr>
          <a:xfrm>
            <a:off x="4916410" y="4165152"/>
            <a:ext cx="2292042" cy="165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65A934B-FE44-4D13-A35A-029318665F3A}"/>
              </a:ext>
            </a:extLst>
          </p:cNvPr>
          <p:cNvSpPr/>
          <p:nvPr/>
        </p:nvSpPr>
        <p:spPr>
          <a:xfrm>
            <a:off x="3540782" y="4330308"/>
            <a:ext cx="145015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32D8F-2048-4C30-8D68-FC96FFFD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This is a snippet of the Submission Form for Academic Assessment (one spreadsheet within the excel workbook)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F15D79-ED66-49A6-A0F4-0C0CFC07C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136" y="1690688"/>
            <a:ext cx="970391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9177A-776B-4947-8D91-59A4D571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51" y="1825625"/>
            <a:ext cx="9679750" cy="42690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65F4FA-CF05-49E1-B48D-E630DB76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The second Task to Complete is the Artifact Uploads for Academic Assessment [copy of assignment, rating rubric, and sample(s) of artifacts]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5DD501-6EDF-4C78-9D1D-2E7349989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85DCCDF-6B0F-43E9-AE5F-88649D6FB00D}"/>
              </a:ext>
            </a:extLst>
          </p:cNvPr>
          <p:cNvSpPr/>
          <p:nvPr/>
        </p:nvSpPr>
        <p:spPr>
          <a:xfrm>
            <a:off x="213494" y="2855989"/>
            <a:ext cx="1236657" cy="20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949B751-5D08-4925-8E5F-CBD6E876487E}"/>
              </a:ext>
            </a:extLst>
          </p:cNvPr>
          <p:cNvSpPr/>
          <p:nvPr/>
        </p:nvSpPr>
        <p:spPr>
          <a:xfrm>
            <a:off x="3633431" y="4918425"/>
            <a:ext cx="229607" cy="592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4AAF32D5100409AD611E399BD88E8" ma:contentTypeVersion="14" ma:contentTypeDescription="Create a new document." ma:contentTypeScope="" ma:versionID="f822abe081b120d33dbac68c4614dfa7">
  <xsd:schema xmlns:xsd="http://www.w3.org/2001/XMLSchema" xmlns:xs="http://www.w3.org/2001/XMLSchema" xmlns:p="http://schemas.microsoft.com/office/2006/metadata/properties" xmlns:ns3="8d6a14b3-3e50-4bac-907b-cfe24efcd0dc" xmlns:ns4="53014c1e-f4af-4874-97a5-fc950e248bba" targetNamespace="http://schemas.microsoft.com/office/2006/metadata/properties" ma:root="true" ma:fieldsID="a123eacc78ff9b34a501c6c026a02ac1" ns3:_="" ns4:_="">
    <xsd:import namespace="8d6a14b3-3e50-4bac-907b-cfe24efcd0dc"/>
    <xsd:import namespace="53014c1e-f4af-4874-97a5-fc950e248bb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a14b3-3e50-4bac-907b-cfe24efcd0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14c1e-f4af-4874-97a5-fc950e248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E6CDE-4BBA-400B-989B-A85ED89EA392}">
  <ds:schemaRefs>
    <ds:schemaRef ds:uri="http://schemas.openxmlformats.org/package/2006/metadata/core-properties"/>
    <ds:schemaRef ds:uri="http://purl.org/dc/terms/"/>
    <ds:schemaRef ds:uri="8d6a14b3-3e50-4bac-907b-cfe24efcd0dc"/>
    <ds:schemaRef ds:uri="http://schemas.microsoft.com/office/2006/documentManagement/types"/>
    <ds:schemaRef ds:uri="53014c1e-f4af-4874-97a5-fc950e248bba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8AB9E6-9315-4078-A034-D1836709F1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8976B-D9C6-4A08-ADF5-3984D15B5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6a14b3-3e50-4bac-907b-cfe24efcd0dc"/>
    <ds:schemaRef ds:uri="53014c1e-f4af-4874-97a5-fc950e248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193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Quick Tips for Blackboard Academic Assessment</vt:lpstr>
      <vt:lpstr>Easy Access to Blackboard: Use your MyLSCPA,and click on the Blackboard learn+ “card”</vt:lpstr>
      <vt:lpstr>Clicking on the card brings you to the LSCPA Blackboard Institution Page, and click on Organizations</vt:lpstr>
      <vt:lpstr>By clicking on Organizations, you will need to go to the Academic Assessment organization</vt:lpstr>
      <vt:lpstr>Under Academic Assessment you will find various Announcements that are posted  &amp; emailed to members</vt:lpstr>
      <vt:lpstr>Under Academic Assessment, you will need to click on Tasks to Complete</vt:lpstr>
      <vt:lpstr>The first Task is the Submission Form and Uploads for Academic Assessment (copy of submission form and the portal to upload the submission form)</vt:lpstr>
      <vt:lpstr>This is a snippet of the Submission Form for Academic Assessment (one spreadsheet within the excel workbook)</vt:lpstr>
      <vt:lpstr>The second Task to Complete is the Artifact Uploads for Academic Assessment [copy of assignment, rating rubric, and sample(s) of artifacts]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Tips for Blackboard Academic Assessment</dc:title>
  <dc:creator>Knowles, James M.</dc:creator>
  <cp:lastModifiedBy>Knowles, James M.</cp:lastModifiedBy>
  <cp:revision>6</cp:revision>
  <dcterms:created xsi:type="dcterms:W3CDTF">2022-09-13T14:56:34Z</dcterms:created>
  <dcterms:modified xsi:type="dcterms:W3CDTF">2022-09-22T14:40:50Z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0x01010011C4AAF32D5100409AD611E399BD88E8</vt:lpwstr>
  </property>
</Properties>
</file>